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72" r:id="rId4"/>
  </p:sldMasterIdLst>
  <p:notesMasterIdLst>
    <p:notesMasterId r:id="rId6"/>
  </p:notesMasterIdLst>
  <p:sldIdLst>
    <p:sldId id="2621" r:id="rId5"/>
    <p:sldId id="2622" r:id="rId7"/>
    <p:sldId id="2662" r:id="rId8"/>
    <p:sldId id="2624" r:id="rId9"/>
    <p:sldId id="2661" r:id="rId10"/>
    <p:sldId id="2643" r:id="rId11"/>
    <p:sldId id="2625" r:id="rId12"/>
    <p:sldId id="2644" r:id="rId13"/>
    <p:sldId id="2646" r:id="rId14"/>
    <p:sldId id="2645" r:id="rId15"/>
    <p:sldId id="2647" r:id="rId16"/>
    <p:sldId id="2648" r:id="rId17"/>
    <p:sldId id="2649" r:id="rId18"/>
    <p:sldId id="2650" r:id="rId19"/>
    <p:sldId id="2660" r:id="rId20"/>
    <p:sldId id="2626" r:id="rId21"/>
    <p:sldId id="2658" r:id="rId22"/>
    <p:sldId id="2652" r:id="rId23"/>
    <p:sldId id="2653" r:id="rId24"/>
    <p:sldId id="2659" r:id="rId25"/>
    <p:sldId id="2627" r:id="rId26"/>
    <p:sldId id="2655" r:id="rId27"/>
    <p:sldId id="2657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Epo ch" initials="Ec" lastIdx="1" clrIdx="0"/>
  <p:cmAuthor id="8" name="姜伟光" initials="姜" lastIdx="1" clrIdx="0"/>
  <p:cmAuthor id="2" name=" " initials="" lastIdx="7" clrIdx="1"/>
  <p:cmAuthor id="9" name="MyThinkPad" initials="M" lastIdx="1" clrIdx="8"/>
  <p:cmAuthor id="3" name="lenovo" initials="l" lastIdx="6" clrIdx="2"/>
  <p:cmAuthor id="10" name="南京航空航天大学" initials="南" lastIdx="1" clrIdx="9"/>
  <p:cmAuthor id="4" name="tourist" initials="t" lastIdx="1" clrIdx="3"/>
  <p:cmAuthor id="5" name="作者" initials="A" lastIdx="0" clrIdx="2"/>
  <p:cmAuthor id="12" name="Administrator" initials="A" lastIdx="1" clrIdx="1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7AA"/>
    <a:srgbClr val="3F424F"/>
    <a:srgbClr val="9B754F"/>
    <a:srgbClr val="FCDC95"/>
    <a:srgbClr val="BC9B7B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23" y="62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568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60DAEDB-F8EB-4B37-B651-17F046B807D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6751F25-9338-4986-A1F2-54D37A03FFF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5" Type="http://schemas.openxmlformats.org/officeDocument/2006/relationships/tags" Target="../tags/tag192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198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3" Type="http://schemas.openxmlformats.org/officeDocument/2006/relationships/tags" Target="../tags/tag302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10.xml"/><Relationship Id="rId8" Type="http://schemas.openxmlformats.org/officeDocument/2006/relationships/tags" Target="../tags/tag309.xml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3" Type="http://schemas.openxmlformats.org/officeDocument/2006/relationships/tags" Target="../tags/tag314.xml"/><Relationship Id="rId12" Type="http://schemas.openxmlformats.org/officeDocument/2006/relationships/tags" Target="../tags/tag313.xml"/><Relationship Id="rId11" Type="http://schemas.openxmlformats.org/officeDocument/2006/relationships/tags" Target="../tags/tag312.xml"/><Relationship Id="rId10" Type="http://schemas.openxmlformats.org/officeDocument/2006/relationships/tags" Target="../tags/tag31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88374" y="2588654"/>
            <a:ext cx="5015250" cy="1519707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 flipH="1">
            <a:off x="8603626" y="3112882"/>
            <a:ext cx="436739" cy="542227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3151635" y="3119499"/>
            <a:ext cx="436739" cy="542227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10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11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rot="16200000">
            <a:off x="11009630" y="351790"/>
            <a:ext cx="737870" cy="916305"/>
            <a:chOff x="10608342" y="5053054"/>
            <a:chExt cx="1583658" cy="1966165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6"/>
            </p:custDataLst>
          </p:nvPr>
        </p:nvGrpSpPr>
        <p:grpSpPr>
          <a:xfrm rot="5400000">
            <a:off x="443865" y="5584825"/>
            <a:ext cx="737870" cy="916305"/>
            <a:chOff x="10608342" y="5053054"/>
            <a:chExt cx="1583658" cy="1966165"/>
          </a:xfrm>
        </p:grpSpPr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0" indent="0"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-1" y="0"/>
            <a:ext cx="4823460" cy="769938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10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11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9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04520" y="669290"/>
            <a:ext cx="10976610" cy="565150"/>
          </a:xfrm>
        </p:spPr>
        <p:txBody>
          <a:bodyPr anchor="ctr"/>
          <a:lstStyle>
            <a:lvl1pPr algn="ctr">
              <a:lnSpc>
                <a:spcPct val="100000"/>
              </a:lnSpc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bg1"/>
              </a:solidFill>
              <a:latin typeface="Viner Hand ITC" panose="03070502030502020203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 rot="10800000">
            <a:off x="0" y="0"/>
            <a:ext cx="5457825" cy="1529715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4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5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6"/>
            </p:custDataLst>
          </p:nvPr>
        </p:nvGrpSpPr>
        <p:grpSpPr>
          <a:xfrm>
            <a:off x="6734175" y="5323840"/>
            <a:ext cx="5457825" cy="1529715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7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8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127311" y="5"/>
            <a:ext cx="12429370" cy="2108195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 rot="4971377">
              <a:off x="5633770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 rot="5400000">
              <a:off x="5215200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 rot="5107084">
              <a:off x="4552342" y="-3275210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15897560">
              <a:off x="9001004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等腰三角形 11"/>
          <p:cNvSpPr/>
          <p:nvPr userDrawn="1">
            <p:custDataLst>
              <p:tags r:id="rId7"/>
            </p:custDataLst>
          </p:nvPr>
        </p:nvSpPr>
        <p:spPr>
          <a:xfrm rot="16200000">
            <a:off x="7826138" y="2492134"/>
            <a:ext cx="997432" cy="7734300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3630542" y="4681986"/>
            <a:ext cx="2523129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6402188" y="4681986"/>
            <a:ext cx="2523127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4001597" y="5613400"/>
            <a:ext cx="8190403" cy="12446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>
            <a:off x="5187002" y="2377388"/>
            <a:ext cx="570170" cy="707886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>
            <a:off x="-1" y="0"/>
            <a:ext cx="12192000" cy="124460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>
              <p:custDataLst>
                <p:tags r:id="rId10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500907" y="3090044"/>
            <a:ext cx="5190185" cy="740727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500907" y="3883113"/>
            <a:ext cx="5190185" cy="1477027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0608342" y="5053054"/>
            <a:ext cx="1583658" cy="1966165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88374" y="2588654"/>
            <a:ext cx="5015250" cy="1519707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 flipH="1">
            <a:off x="8603626" y="3112882"/>
            <a:ext cx="436739" cy="542227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3151635" y="3119499"/>
            <a:ext cx="436739" cy="542227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10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11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rot="16200000">
            <a:off x="11009630" y="351790"/>
            <a:ext cx="737870" cy="916305"/>
            <a:chOff x="10608342" y="5053054"/>
            <a:chExt cx="1583658" cy="1966165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6"/>
            </p:custDataLst>
          </p:nvPr>
        </p:nvGrpSpPr>
        <p:grpSpPr>
          <a:xfrm rot="5400000">
            <a:off x="443865" y="5584825"/>
            <a:ext cx="737870" cy="916305"/>
            <a:chOff x="10608342" y="5053054"/>
            <a:chExt cx="1583658" cy="1966165"/>
          </a:xfrm>
        </p:grpSpPr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0" indent="0"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-1" y="0"/>
            <a:ext cx="4823460" cy="769938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10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11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9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04520" y="669290"/>
            <a:ext cx="10976610" cy="565150"/>
          </a:xfrm>
        </p:spPr>
        <p:txBody>
          <a:bodyPr anchor="ctr"/>
          <a:lstStyle>
            <a:lvl1pPr algn="ctr">
              <a:lnSpc>
                <a:spcPct val="100000"/>
              </a:lnSpc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bg1"/>
              </a:solidFill>
              <a:latin typeface="Viner Hand ITC" panose="03070502030502020203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127311" y="5"/>
            <a:ext cx="12429370" cy="2108195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 rot="4971377">
              <a:off x="5633770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 rot="5400000">
              <a:off x="5215200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 rot="5107084">
              <a:off x="4552342" y="-3275210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15897560">
              <a:off x="9001004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2" name="等腰三角形 11"/>
          <p:cNvSpPr/>
          <p:nvPr userDrawn="1">
            <p:custDataLst>
              <p:tags r:id="rId7"/>
            </p:custDataLst>
          </p:nvPr>
        </p:nvSpPr>
        <p:spPr>
          <a:xfrm rot="16200000">
            <a:off x="7826138" y="2492134"/>
            <a:ext cx="997432" cy="7734300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3630542" y="4681986"/>
            <a:ext cx="2523129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6402188" y="4681986"/>
            <a:ext cx="2523127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 rot="10800000">
            <a:off x="0" y="0"/>
            <a:ext cx="5457825" cy="1529715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4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5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6"/>
            </p:custDataLst>
          </p:nvPr>
        </p:nvGrpSpPr>
        <p:grpSpPr>
          <a:xfrm>
            <a:off x="6734175" y="5323840"/>
            <a:ext cx="5457825" cy="1529715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7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8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4001597" y="5613400"/>
            <a:ext cx="8190403" cy="12446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>
            <a:off x="5187002" y="2377388"/>
            <a:ext cx="570170" cy="707886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>
            <a:off x="-1" y="0"/>
            <a:ext cx="12192000" cy="124460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>
              <p:custDataLst>
                <p:tags r:id="rId10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500907" y="3090044"/>
            <a:ext cx="5190185" cy="740727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500907" y="3883113"/>
            <a:ext cx="5190185" cy="1477027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0608342" y="5053054"/>
            <a:ext cx="1583658" cy="1966165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6" Type="http://schemas.openxmlformats.org/officeDocument/2006/relationships/theme" Target="../theme/theme2.xml"/><Relationship Id="rId25" Type="http://schemas.openxmlformats.org/officeDocument/2006/relationships/tags" Target="../tags/tag160.xml"/><Relationship Id="rId24" Type="http://schemas.openxmlformats.org/officeDocument/2006/relationships/tags" Target="../tags/tag159.xml"/><Relationship Id="rId23" Type="http://schemas.openxmlformats.org/officeDocument/2006/relationships/tags" Target="../tags/tag158.xml"/><Relationship Id="rId22" Type="http://schemas.openxmlformats.org/officeDocument/2006/relationships/tags" Target="../tags/tag157.xml"/><Relationship Id="rId21" Type="http://schemas.openxmlformats.org/officeDocument/2006/relationships/tags" Target="../tags/tag156.xml"/><Relationship Id="rId20" Type="http://schemas.openxmlformats.org/officeDocument/2006/relationships/tags" Target="../tags/tag155.xml"/><Relationship Id="rId2" Type="http://schemas.openxmlformats.org/officeDocument/2006/relationships/slideLayout" Target="../slideLayouts/slideLayout5.xml"/><Relationship Id="rId19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5" Type="http://schemas.openxmlformats.org/officeDocument/2006/relationships/theme" Target="../theme/theme3.xml"/><Relationship Id="rId24" Type="http://schemas.openxmlformats.org/officeDocument/2006/relationships/tags" Target="../tags/tag320.xml"/><Relationship Id="rId23" Type="http://schemas.openxmlformats.org/officeDocument/2006/relationships/tags" Target="../tags/tag319.xml"/><Relationship Id="rId22" Type="http://schemas.openxmlformats.org/officeDocument/2006/relationships/tags" Target="../tags/tag318.xml"/><Relationship Id="rId21" Type="http://schemas.openxmlformats.org/officeDocument/2006/relationships/tags" Target="../tags/tag317.xml"/><Relationship Id="rId20" Type="http://schemas.openxmlformats.org/officeDocument/2006/relationships/tags" Target="../tags/tag316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315.xml"/><Relationship Id="rId18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23.xml"/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4" Type="http://schemas.openxmlformats.org/officeDocument/2006/relationships/slideLayout" Target="../slideLayouts/slideLayout22.xml"/><Relationship Id="rId13" Type="http://schemas.openxmlformats.org/officeDocument/2006/relationships/tags" Target="../tags/tag437.xml"/><Relationship Id="rId12" Type="http://schemas.openxmlformats.org/officeDocument/2006/relationships/tags" Target="../tags/tag436.xml"/><Relationship Id="rId11" Type="http://schemas.openxmlformats.org/officeDocument/2006/relationships/tags" Target="../tags/tag435.xml"/><Relationship Id="rId10" Type="http://schemas.openxmlformats.org/officeDocument/2006/relationships/image" Target="../media/image6.png"/><Relationship Id="rId1" Type="http://schemas.openxmlformats.org/officeDocument/2006/relationships/tags" Target="../tags/tag42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5" Type="http://schemas.openxmlformats.org/officeDocument/2006/relationships/slideLayout" Target="../slideLayouts/slideLayout22.xml"/><Relationship Id="rId14" Type="http://schemas.openxmlformats.org/officeDocument/2006/relationships/tags" Target="../tags/tag450.xml"/><Relationship Id="rId13" Type="http://schemas.openxmlformats.org/officeDocument/2006/relationships/tags" Target="../tags/tag449.xml"/><Relationship Id="rId12" Type="http://schemas.openxmlformats.org/officeDocument/2006/relationships/tags" Target="../tags/tag448.xml"/><Relationship Id="rId11" Type="http://schemas.openxmlformats.org/officeDocument/2006/relationships/tags" Target="../tags/tag447.xml"/><Relationship Id="rId10" Type="http://schemas.openxmlformats.org/officeDocument/2006/relationships/tags" Target="../tags/tag446.xml"/><Relationship Id="rId1" Type="http://schemas.openxmlformats.org/officeDocument/2006/relationships/tags" Target="../tags/tag43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58.xml"/><Relationship Id="rId7" Type="http://schemas.openxmlformats.org/officeDocument/2006/relationships/tags" Target="../tags/tag457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5" Type="http://schemas.openxmlformats.org/officeDocument/2006/relationships/slideLayout" Target="../slideLayouts/slideLayout22.xml"/><Relationship Id="rId14" Type="http://schemas.openxmlformats.org/officeDocument/2006/relationships/tags" Target="../tags/tag463.xml"/><Relationship Id="rId13" Type="http://schemas.openxmlformats.org/officeDocument/2006/relationships/tags" Target="../tags/tag462.xml"/><Relationship Id="rId12" Type="http://schemas.openxmlformats.org/officeDocument/2006/relationships/tags" Target="../tags/tag461.xml"/><Relationship Id="rId11" Type="http://schemas.openxmlformats.org/officeDocument/2006/relationships/tags" Target="../tags/tag460.xml"/><Relationship Id="rId10" Type="http://schemas.openxmlformats.org/officeDocument/2006/relationships/tags" Target="../tags/tag459.xml"/><Relationship Id="rId1" Type="http://schemas.openxmlformats.org/officeDocument/2006/relationships/tags" Target="../tags/tag45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image" Target="../media/image9.png"/><Relationship Id="rId7" Type="http://schemas.openxmlformats.org/officeDocument/2006/relationships/tags" Target="../tags/tag470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4" Type="http://schemas.openxmlformats.org/officeDocument/2006/relationships/tags" Target="../tags/tag467.xml"/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3" Type="http://schemas.openxmlformats.org/officeDocument/2006/relationships/slideLayout" Target="../slideLayouts/slideLayout22.xml"/><Relationship Id="rId12" Type="http://schemas.openxmlformats.org/officeDocument/2006/relationships/tags" Target="../tags/tag474.xml"/><Relationship Id="rId11" Type="http://schemas.openxmlformats.org/officeDocument/2006/relationships/tags" Target="../tags/tag473.xml"/><Relationship Id="rId10" Type="http://schemas.openxmlformats.org/officeDocument/2006/relationships/tags" Target="../tags/tag472.xml"/><Relationship Id="rId1" Type="http://schemas.openxmlformats.org/officeDocument/2006/relationships/tags" Target="../tags/tag46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82.xml"/><Relationship Id="rId8" Type="http://schemas.openxmlformats.org/officeDocument/2006/relationships/tags" Target="../tags/tag481.xml"/><Relationship Id="rId7" Type="http://schemas.openxmlformats.org/officeDocument/2006/relationships/image" Target="../media/image10.png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3" Type="http://schemas.openxmlformats.org/officeDocument/2006/relationships/tags" Target="../tags/tag477.xml"/><Relationship Id="rId2" Type="http://schemas.openxmlformats.org/officeDocument/2006/relationships/tags" Target="../tags/tag476.xml"/><Relationship Id="rId12" Type="http://schemas.openxmlformats.org/officeDocument/2006/relationships/slideLayout" Target="../slideLayouts/slideLayout22.xml"/><Relationship Id="rId11" Type="http://schemas.openxmlformats.org/officeDocument/2006/relationships/tags" Target="../tags/tag484.xml"/><Relationship Id="rId10" Type="http://schemas.openxmlformats.org/officeDocument/2006/relationships/tags" Target="../tags/tag483.xml"/><Relationship Id="rId1" Type="http://schemas.openxmlformats.org/officeDocument/2006/relationships/tags" Target="../tags/tag47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93.xml"/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Relationship Id="rId3" Type="http://schemas.openxmlformats.org/officeDocument/2006/relationships/tags" Target="../tags/tag487.xml"/><Relationship Id="rId2" Type="http://schemas.openxmlformats.org/officeDocument/2006/relationships/tags" Target="../tags/tag486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9.xml"/><Relationship Id="rId1" Type="http://schemas.openxmlformats.org/officeDocument/2006/relationships/tags" Target="../tags/tag48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7" Type="http://schemas.openxmlformats.org/officeDocument/2006/relationships/tags" Target="../tags/tag500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tags" Target="../tags/tag497.xml"/><Relationship Id="rId3" Type="http://schemas.openxmlformats.org/officeDocument/2006/relationships/tags" Target="../tags/tag496.xml"/><Relationship Id="rId2" Type="http://schemas.openxmlformats.org/officeDocument/2006/relationships/tags" Target="../tags/tag495.xml"/><Relationship Id="rId1" Type="http://schemas.openxmlformats.org/officeDocument/2006/relationships/tags" Target="../tags/tag49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08.xml"/><Relationship Id="rId8" Type="http://schemas.openxmlformats.org/officeDocument/2006/relationships/image" Target="../media/image11.png"/><Relationship Id="rId7" Type="http://schemas.openxmlformats.org/officeDocument/2006/relationships/tags" Target="../tags/tag507.xml"/><Relationship Id="rId6" Type="http://schemas.openxmlformats.org/officeDocument/2006/relationships/tags" Target="../tags/tag506.xml"/><Relationship Id="rId5" Type="http://schemas.openxmlformats.org/officeDocument/2006/relationships/tags" Target="../tags/tag505.xml"/><Relationship Id="rId4" Type="http://schemas.openxmlformats.org/officeDocument/2006/relationships/tags" Target="../tags/tag504.xml"/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1" Type="http://schemas.openxmlformats.org/officeDocument/2006/relationships/slideLayout" Target="../slideLayouts/slideLayout22.xml"/><Relationship Id="rId10" Type="http://schemas.openxmlformats.org/officeDocument/2006/relationships/tags" Target="../tags/tag509.xml"/><Relationship Id="rId1" Type="http://schemas.openxmlformats.org/officeDocument/2006/relationships/tags" Target="../tags/tag50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17.xml"/><Relationship Id="rId8" Type="http://schemas.openxmlformats.org/officeDocument/2006/relationships/image" Target="../media/image12.png"/><Relationship Id="rId7" Type="http://schemas.openxmlformats.org/officeDocument/2006/relationships/tags" Target="../tags/tag516.xml"/><Relationship Id="rId6" Type="http://schemas.openxmlformats.org/officeDocument/2006/relationships/tags" Target="../tags/tag515.xml"/><Relationship Id="rId5" Type="http://schemas.openxmlformats.org/officeDocument/2006/relationships/tags" Target="../tags/tag514.xml"/><Relationship Id="rId4" Type="http://schemas.openxmlformats.org/officeDocument/2006/relationships/tags" Target="../tags/tag513.xml"/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2" Type="http://schemas.openxmlformats.org/officeDocument/2006/relationships/slideLayout" Target="../slideLayouts/slideLayout22.xml"/><Relationship Id="rId11" Type="http://schemas.openxmlformats.org/officeDocument/2006/relationships/tags" Target="../tags/tag519.xml"/><Relationship Id="rId10" Type="http://schemas.openxmlformats.org/officeDocument/2006/relationships/tags" Target="../tags/tag518.xml"/><Relationship Id="rId1" Type="http://schemas.openxmlformats.org/officeDocument/2006/relationships/tags" Target="../tags/tag51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27.xml"/><Relationship Id="rId8" Type="http://schemas.openxmlformats.org/officeDocument/2006/relationships/tags" Target="../tags/tag526.xml"/><Relationship Id="rId7" Type="http://schemas.openxmlformats.org/officeDocument/2006/relationships/image" Target="../media/image13.png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1" Type="http://schemas.openxmlformats.org/officeDocument/2006/relationships/slideLayout" Target="../slideLayouts/slideLayout22.xml"/><Relationship Id="rId10" Type="http://schemas.openxmlformats.org/officeDocument/2006/relationships/tags" Target="../tags/tag528.xml"/><Relationship Id="rId1" Type="http://schemas.openxmlformats.org/officeDocument/2006/relationships/tags" Target="../tags/tag52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tags" Target="../tags/tag331.xml"/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3" Type="http://schemas.openxmlformats.org/officeDocument/2006/relationships/tags" Target="../tags/tag326.xml"/><Relationship Id="rId24" Type="http://schemas.openxmlformats.org/officeDocument/2006/relationships/slideLayout" Target="../slideLayouts/slideLayout9.xml"/><Relationship Id="rId23" Type="http://schemas.openxmlformats.org/officeDocument/2006/relationships/tags" Target="../tags/tag346.xml"/><Relationship Id="rId22" Type="http://schemas.openxmlformats.org/officeDocument/2006/relationships/tags" Target="../tags/tag345.xml"/><Relationship Id="rId21" Type="http://schemas.openxmlformats.org/officeDocument/2006/relationships/tags" Target="../tags/tag344.xml"/><Relationship Id="rId20" Type="http://schemas.openxmlformats.org/officeDocument/2006/relationships/tags" Target="../tags/tag343.xml"/><Relationship Id="rId2" Type="http://schemas.openxmlformats.org/officeDocument/2006/relationships/tags" Target="../tags/tag325.xml"/><Relationship Id="rId19" Type="http://schemas.openxmlformats.org/officeDocument/2006/relationships/tags" Target="../tags/tag342.xml"/><Relationship Id="rId18" Type="http://schemas.openxmlformats.org/officeDocument/2006/relationships/tags" Target="../tags/tag341.xml"/><Relationship Id="rId17" Type="http://schemas.openxmlformats.org/officeDocument/2006/relationships/tags" Target="../tags/tag340.xml"/><Relationship Id="rId16" Type="http://schemas.openxmlformats.org/officeDocument/2006/relationships/tags" Target="../tags/tag339.xml"/><Relationship Id="rId15" Type="http://schemas.openxmlformats.org/officeDocument/2006/relationships/tags" Target="../tags/tag338.xml"/><Relationship Id="rId14" Type="http://schemas.openxmlformats.org/officeDocument/2006/relationships/tags" Target="../tags/tag337.xml"/><Relationship Id="rId13" Type="http://schemas.openxmlformats.org/officeDocument/2006/relationships/tags" Target="../tags/tag336.xml"/><Relationship Id="rId12" Type="http://schemas.openxmlformats.org/officeDocument/2006/relationships/tags" Target="../tags/tag335.xml"/><Relationship Id="rId11" Type="http://schemas.openxmlformats.org/officeDocument/2006/relationships/tags" Target="../tags/tag334.xml"/><Relationship Id="rId10" Type="http://schemas.openxmlformats.org/officeDocument/2006/relationships/tags" Target="../tags/tag333.xml"/><Relationship Id="rId1" Type="http://schemas.openxmlformats.org/officeDocument/2006/relationships/tags" Target="../tags/tag32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37.xml"/><Relationship Id="rId8" Type="http://schemas.openxmlformats.org/officeDocument/2006/relationships/tags" Target="../tags/tag536.xml"/><Relationship Id="rId7" Type="http://schemas.openxmlformats.org/officeDocument/2006/relationships/tags" Target="../tags/tag535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9.xml"/><Relationship Id="rId1" Type="http://schemas.openxmlformats.org/officeDocument/2006/relationships/tags" Target="../tags/tag52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45.xml"/><Relationship Id="rId8" Type="http://schemas.openxmlformats.org/officeDocument/2006/relationships/image" Target="../media/image14.png"/><Relationship Id="rId7" Type="http://schemas.openxmlformats.org/officeDocument/2006/relationships/tags" Target="../tags/tag544.xml"/><Relationship Id="rId6" Type="http://schemas.openxmlformats.org/officeDocument/2006/relationships/tags" Target="../tags/tag543.xml"/><Relationship Id="rId5" Type="http://schemas.openxmlformats.org/officeDocument/2006/relationships/tags" Target="../tags/tag542.xml"/><Relationship Id="rId4" Type="http://schemas.openxmlformats.org/officeDocument/2006/relationships/tags" Target="../tags/tag541.xml"/><Relationship Id="rId3" Type="http://schemas.openxmlformats.org/officeDocument/2006/relationships/tags" Target="../tags/tag540.xml"/><Relationship Id="rId2" Type="http://schemas.openxmlformats.org/officeDocument/2006/relationships/tags" Target="../tags/tag539.xml"/><Relationship Id="rId11" Type="http://schemas.openxmlformats.org/officeDocument/2006/relationships/slideLayout" Target="../slideLayouts/slideLayout22.xml"/><Relationship Id="rId10" Type="http://schemas.openxmlformats.org/officeDocument/2006/relationships/tags" Target="../tags/tag546.xml"/><Relationship Id="rId1" Type="http://schemas.openxmlformats.org/officeDocument/2006/relationships/tags" Target="../tags/tag53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54.xml"/><Relationship Id="rId8" Type="http://schemas.openxmlformats.org/officeDocument/2006/relationships/image" Target="../media/image15.png"/><Relationship Id="rId7" Type="http://schemas.openxmlformats.org/officeDocument/2006/relationships/tags" Target="../tags/tag553.xml"/><Relationship Id="rId6" Type="http://schemas.openxmlformats.org/officeDocument/2006/relationships/tags" Target="../tags/tag552.xml"/><Relationship Id="rId5" Type="http://schemas.openxmlformats.org/officeDocument/2006/relationships/tags" Target="../tags/tag551.xml"/><Relationship Id="rId4" Type="http://schemas.openxmlformats.org/officeDocument/2006/relationships/tags" Target="../tags/tag550.xml"/><Relationship Id="rId3" Type="http://schemas.openxmlformats.org/officeDocument/2006/relationships/tags" Target="../tags/tag549.xml"/><Relationship Id="rId2" Type="http://schemas.openxmlformats.org/officeDocument/2006/relationships/tags" Target="../tags/tag548.xml"/><Relationship Id="rId14" Type="http://schemas.openxmlformats.org/officeDocument/2006/relationships/slideLayout" Target="../slideLayouts/slideLayout22.xml"/><Relationship Id="rId13" Type="http://schemas.openxmlformats.org/officeDocument/2006/relationships/tags" Target="../tags/tag557.xml"/><Relationship Id="rId12" Type="http://schemas.openxmlformats.org/officeDocument/2006/relationships/tags" Target="../tags/tag556.xml"/><Relationship Id="rId11" Type="http://schemas.openxmlformats.org/officeDocument/2006/relationships/image" Target="../media/image16.png"/><Relationship Id="rId10" Type="http://schemas.openxmlformats.org/officeDocument/2006/relationships/tags" Target="../tags/tag555.xml"/><Relationship Id="rId1" Type="http://schemas.openxmlformats.org/officeDocument/2006/relationships/tags" Target="../tags/tag54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66.xml"/><Relationship Id="rId8" Type="http://schemas.openxmlformats.org/officeDocument/2006/relationships/tags" Target="../tags/tag565.xml"/><Relationship Id="rId7" Type="http://schemas.openxmlformats.org/officeDocument/2006/relationships/tags" Target="../tags/tag564.xml"/><Relationship Id="rId6" Type="http://schemas.openxmlformats.org/officeDocument/2006/relationships/tags" Target="../tags/tag563.xml"/><Relationship Id="rId5" Type="http://schemas.openxmlformats.org/officeDocument/2006/relationships/tags" Target="../tags/tag562.xml"/><Relationship Id="rId4" Type="http://schemas.openxmlformats.org/officeDocument/2006/relationships/tags" Target="../tags/tag561.xml"/><Relationship Id="rId3" Type="http://schemas.openxmlformats.org/officeDocument/2006/relationships/tags" Target="../tags/tag560.xml"/><Relationship Id="rId2" Type="http://schemas.openxmlformats.org/officeDocument/2006/relationships/tags" Target="../tags/tag559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29.xml"/><Relationship Id="rId10" Type="http://schemas.openxmlformats.org/officeDocument/2006/relationships/tags" Target="../tags/tag567.xml"/><Relationship Id="rId1" Type="http://schemas.openxmlformats.org/officeDocument/2006/relationships/tags" Target="../tags/tag55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9.xml"/><Relationship Id="rId1" Type="http://schemas.openxmlformats.org/officeDocument/2006/relationships/tags" Target="../tags/tag34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1" Type="http://schemas.openxmlformats.org/officeDocument/2006/relationships/slideLayout" Target="../slideLayouts/slideLayout22.xml"/><Relationship Id="rId10" Type="http://schemas.openxmlformats.org/officeDocument/2006/relationships/tags" Target="../tags/tag364.xml"/><Relationship Id="rId1" Type="http://schemas.openxmlformats.org/officeDocument/2006/relationships/tags" Target="../tags/tag35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tags" Target="../tags/tag372.xml"/><Relationship Id="rId7" Type="http://schemas.openxmlformats.org/officeDocument/2006/relationships/tags" Target="../tags/tag371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9.xml"/><Relationship Id="rId1" Type="http://schemas.openxmlformats.org/officeDocument/2006/relationships/tags" Target="../tags/tag36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4" Type="http://schemas.openxmlformats.org/officeDocument/2006/relationships/slideLayout" Target="../slideLayouts/slideLayout22.xml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image" Target="../media/image3.png"/><Relationship Id="rId10" Type="http://schemas.openxmlformats.org/officeDocument/2006/relationships/tags" Target="../tags/tag383.xml"/><Relationship Id="rId1" Type="http://schemas.openxmlformats.org/officeDocument/2006/relationships/tags" Target="../tags/tag3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4.xml"/><Relationship Id="rId8" Type="http://schemas.openxmlformats.org/officeDocument/2006/relationships/tags" Target="../tags/tag393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8" Type="http://schemas.openxmlformats.org/officeDocument/2006/relationships/slideLayout" Target="../slideLayouts/slideLayout22.xml"/><Relationship Id="rId17" Type="http://schemas.openxmlformats.org/officeDocument/2006/relationships/tags" Target="../tags/tag401.xml"/><Relationship Id="rId16" Type="http://schemas.openxmlformats.org/officeDocument/2006/relationships/tags" Target="../tags/tag400.xml"/><Relationship Id="rId15" Type="http://schemas.openxmlformats.org/officeDocument/2006/relationships/tags" Target="../tags/tag399.xml"/><Relationship Id="rId14" Type="http://schemas.openxmlformats.org/officeDocument/2006/relationships/tags" Target="../tags/tag398.xml"/><Relationship Id="rId13" Type="http://schemas.openxmlformats.org/officeDocument/2006/relationships/tags" Target="../tags/tag397.xml"/><Relationship Id="rId12" Type="http://schemas.openxmlformats.org/officeDocument/2006/relationships/tags" Target="../tags/tag396.xml"/><Relationship Id="rId11" Type="http://schemas.openxmlformats.org/officeDocument/2006/relationships/image" Target="../media/image4.png"/><Relationship Id="rId10" Type="http://schemas.openxmlformats.org/officeDocument/2006/relationships/tags" Target="../tags/tag395.xml"/><Relationship Id="rId1" Type="http://schemas.openxmlformats.org/officeDocument/2006/relationships/tags" Target="../tags/tag38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10.xml"/><Relationship Id="rId8" Type="http://schemas.openxmlformats.org/officeDocument/2006/relationships/tags" Target="../tags/tag409.xml"/><Relationship Id="rId7" Type="http://schemas.openxmlformats.org/officeDocument/2006/relationships/tags" Target="../tags/tag408.xml"/><Relationship Id="rId6" Type="http://schemas.openxmlformats.org/officeDocument/2006/relationships/tags" Target="../tags/tag407.xml"/><Relationship Id="rId5" Type="http://schemas.openxmlformats.org/officeDocument/2006/relationships/tags" Target="../tags/tag406.xml"/><Relationship Id="rId4" Type="http://schemas.openxmlformats.org/officeDocument/2006/relationships/tags" Target="../tags/tag405.xml"/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6" Type="http://schemas.openxmlformats.org/officeDocument/2006/relationships/slideLayout" Target="../slideLayouts/slideLayout22.xml"/><Relationship Id="rId15" Type="http://schemas.openxmlformats.org/officeDocument/2006/relationships/tags" Target="../tags/tag415.xml"/><Relationship Id="rId14" Type="http://schemas.openxmlformats.org/officeDocument/2006/relationships/tags" Target="../tags/tag414.xml"/><Relationship Id="rId13" Type="http://schemas.openxmlformats.org/officeDocument/2006/relationships/tags" Target="../tags/tag413.xml"/><Relationship Id="rId12" Type="http://schemas.openxmlformats.org/officeDocument/2006/relationships/tags" Target="../tags/tag412.xml"/><Relationship Id="rId11" Type="http://schemas.openxmlformats.org/officeDocument/2006/relationships/image" Target="../media/image4.png"/><Relationship Id="rId10" Type="http://schemas.openxmlformats.org/officeDocument/2006/relationships/tags" Target="../tags/tag411.xml"/><Relationship Id="rId1" Type="http://schemas.openxmlformats.org/officeDocument/2006/relationships/tags" Target="../tags/tag40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423.xml"/><Relationship Id="rId7" Type="http://schemas.openxmlformats.org/officeDocument/2006/relationships/tags" Target="../tags/tag422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4" Type="http://schemas.openxmlformats.org/officeDocument/2006/relationships/tags" Target="../tags/tag419.xml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2" Type="http://schemas.openxmlformats.org/officeDocument/2006/relationships/slideLayout" Target="../slideLayouts/slideLayout22.xml"/><Relationship Id="rId11" Type="http://schemas.openxmlformats.org/officeDocument/2006/relationships/tags" Target="../tags/tag425.xml"/><Relationship Id="rId10" Type="http://schemas.openxmlformats.org/officeDocument/2006/relationships/tags" Target="../tags/tag424.xml"/><Relationship Id="rId1" Type="http://schemas.openxmlformats.org/officeDocument/2006/relationships/tags" Target="../tags/tag4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工程大（sues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" y="246380"/>
            <a:ext cx="4443095" cy="92392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656080" y="3075305"/>
            <a:ext cx="9142730" cy="1118235"/>
          </a:xfrm>
          <a:prstGeom prst="rect">
            <a:avLst/>
          </a:prstGeom>
        </p:spPr>
        <p:txBody>
          <a:bodyPr vert="horz" lIns="90000" tIns="46800" rIns="90000" bIns="46800" rtlCol="0" anchor="b" anchorCtr="0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600" b="1" u="none" strike="noStrike" kern="1200" cap="none" spc="6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dirty="0">
                <a:solidFill>
                  <a:schemeClr val="accent1"/>
                </a:solidFill>
                <a:sym typeface="Arial" panose="020B0604020202020204" pitchFamily="34" charset="0"/>
              </a:rPr>
              <a:t>公用房管理信息系统</a:t>
            </a:r>
            <a:endParaRPr lang="zh-CN" altLang="en-US" sz="5400" dirty="0">
              <a:solidFill>
                <a:schemeClr val="accent1"/>
              </a:solidFill>
              <a:sym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dirty="0">
                <a:solidFill>
                  <a:schemeClr val="accent1"/>
                </a:solidFill>
                <a:sym typeface="Arial" panose="020B0604020202020204" pitchFamily="34" charset="0"/>
              </a:rPr>
              <a:t>操作指南</a:t>
            </a:r>
            <a:endParaRPr lang="zh-CN" altLang="en-US" sz="5400" dirty="0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536593" y="5063974"/>
            <a:ext cx="7117545" cy="676319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Arial" panose="020B0604020202020204" pitchFamily="34" charset="0"/>
              </a:rPr>
              <a:t>资产与实验室管理处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Arial" panose="020B0604020202020204" pitchFamily="34" charset="0"/>
              </a:rPr>
              <a:t>2024年3月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10033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2.3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楼层平面图核对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 flipH="1">
            <a:off x="457200" y="3407196"/>
            <a:ext cx="281940" cy="1268143"/>
          </a:xfrm>
          <a:prstGeom prst="rect">
            <a:avLst/>
          </a:prstGeom>
          <a:pattFill prst="ltUpDiag">
            <a:fgClr>
              <a:schemeClr val="lt2">
                <a:lumMod val="9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任意多边形: 形状 19"/>
          <p:cNvSpPr/>
          <p:nvPr>
            <p:custDataLst>
              <p:tags r:id="rId7"/>
            </p:custDataLst>
          </p:nvPr>
        </p:nvSpPr>
        <p:spPr>
          <a:xfrm rot="10800000">
            <a:off x="10659110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: 形状 20"/>
          <p:cNvSpPr/>
          <p:nvPr>
            <p:custDataLst>
              <p:tags r:id="rId8"/>
            </p:custDataLst>
          </p:nvPr>
        </p:nvSpPr>
        <p:spPr>
          <a:xfrm rot="10800000">
            <a:off x="10307955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1655" y="1330325"/>
            <a:ext cx="11162665" cy="4862830"/>
            <a:chOff x="1107" y="2271"/>
            <a:chExt cx="17192" cy="740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107" y="2271"/>
              <a:ext cx="17192" cy="7406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11"/>
              </p:custDataLst>
            </p:nvPr>
          </p:nvSpPr>
          <p:spPr>
            <a:xfrm flipV="1">
              <a:off x="14262" y="3957"/>
              <a:ext cx="552" cy="2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圆角矩形标注 10"/>
            <p:cNvSpPr/>
            <p:nvPr>
              <p:custDataLst>
                <p:tags r:id="rId12"/>
              </p:custDataLst>
            </p:nvPr>
          </p:nvSpPr>
          <p:spPr>
            <a:xfrm>
              <a:off x="11391" y="5400"/>
              <a:ext cx="2190" cy="847"/>
            </a:xfrm>
            <a:prstGeom prst="wedgeRoundRectCallout">
              <a:avLst>
                <a:gd name="adj1" fmla="val 77688"/>
                <a:gd name="adj2" fmla="val -196871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1.点击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图形树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10033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2.3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楼层平面图核对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8" name="任意多边形: 形状 19"/>
          <p:cNvSpPr/>
          <p:nvPr>
            <p:custDataLst>
              <p:tags r:id="rId6"/>
            </p:custDataLst>
          </p:nvPr>
        </p:nvSpPr>
        <p:spPr>
          <a:xfrm rot="10800000">
            <a:off x="10659110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: 形状 20"/>
          <p:cNvSpPr/>
          <p:nvPr>
            <p:custDataLst>
              <p:tags r:id="rId7"/>
            </p:custDataLst>
          </p:nvPr>
        </p:nvSpPr>
        <p:spPr>
          <a:xfrm rot="10800000">
            <a:off x="10307955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3305" y="1127125"/>
            <a:ext cx="10219055" cy="5459730"/>
            <a:chOff x="1451" y="1597"/>
            <a:chExt cx="15126" cy="7650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451" y="1597"/>
              <a:ext cx="15127" cy="67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 flipV="1">
              <a:off x="1680" y="2162"/>
              <a:ext cx="2281" cy="58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圆角矩形标注 17"/>
            <p:cNvSpPr/>
            <p:nvPr>
              <p:custDataLst>
                <p:tags r:id="rId11"/>
              </p:custDataLst>
            </p:nvPr>
          </p:nvSpPr>
          <p:spPr>
            <a:xfrm>
              <a:off x="6241" y="1964"/>
              <a:ext cx="5039" cy="833"/>
            </a:xfrm>
            <a:prstGeom prst="wedgeRoundRectCallout">
              <a:avLst>
                <a:gd name="adj1" fmla="val -91658"/>
                <a:gd name="adj2" fmla="val 62535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.左侧显示本单位所在公用房的楼层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16" name="圆角矩形标注 15"/>
            <p:cNvSpPr/>
            <p:nvPr>
              <p:custDataLst>
                <p:tags r:id="rId12"/>
              </p:custDataLst>
            </p:nvPr>
          </p:nvSpPr>
          <p:spPr>
            <a:xfrm>
              <a:off x="5421" y="7416"/>
              <a:ext cx="6680" cy="755"/>
            </a:xfrm>
            <a:prstGeom prst="wedgeRoundRectCallout">
              <a:avLst>
                <a:gd name="adj1" fmla="val 66217"/>
                <a:gd name="adj2" fmla="val -202052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3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. 右侧楼层图对本单位有所的房间进行增亮处理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3"/>
              </p:custDataLst>
            </p:nvPr>
          </p:nvSpPr>
          <p:spPr>
            <a:xfrm>
              <a:off x="2532" y="8739"/>
              <a:ext cx="11456" cy="5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indent="0" fontAlgn="auto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备注：如有本单位的房间未进行增亮处理，请截图至</a:t>
              </a: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附件2表4</a:t>
              </a: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中并说明错误情况。</a:t>
              </a:r>
              <a:endParaRPr lang="en-US" alt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10033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2.4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房间使用人登记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8" name="任意多边形: 形状 19"/>
          <p:cNvSpPr/>
          <p:nvPr>
            <p:custDataLst>
              <p:tags r:id="rId6"/>
            </p:custDataLst>
          </p:nvPr>
        </p:nvSpPr>
        <p:spPr>
          <a:xfrm rot="10800000">
            <a:off x="10659110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: 形状 20"/>
          <p:cNvSpPr/>
          <p:nvPr>
            <p:custDataLst>
              <p:tags r:id="rId7"/>
            </p:custDataLst>
          </p:nvPr>
        </p:nvSpPr>
        <p:spPr>
          <a:xfrm rot="10800000">
            <a:off x="10307955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0860" y="1130300"/>
            <a:ext cx="11180445" cy="5387975"/>
            <a:chOff x="874" y="1799"/>
            <a:chExt cx="17214" cy="80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74" y="1799"/>
              <a:ext cx="17214" cy="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10"/>
              </p:custDataLst>
            </p:nvPr>
          </p:nvSpPr>
          <p:spPr>
            <a:xfrm flipV="1">
              <a:off x="10869" y="3521"/>
              <a:ext cx="1253" cy="1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圆角矩形标注 10"/>
            <p:cNvSpPr/>
            <p:nvPr>
              <p:custDataLst>
                <p:tags r:id="rId11"/>
              </p:custDataLst>
            </p:nvPr>
          </p:nvSpPr>
          <p:spPr>
            <a:xfrm>
              <a:off x="6467" y="4977"/>
              <a:ext cx="3826" cy="703"/>
            </a:xfrm>
            <a:prstGeom prst="wedgeRoundRectCallout">
              <a:avLst>
                <a:gd name="adj1" fmla="val 75083"/>
                <a:gd name="adj2" fmla="val -236344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1.点击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公用房使用情况登记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12"/>
              </p:custDataLst>
            </p:nvPr>
          </p:nvSpPr>
          <p:spPr>
            <a:xfrm flipV="1">
              <a:off x="14092" y="4514"/>
              <a:ext cx="566" cy="50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圆角矩形标注 18"/>
            <p:cNvSpPr/>
            <p:nvPr>
              <p:custDataLst>
                <p:tags r:id="rId13"/>
              </p:custDataLst>
            </p:nvPr>
          </p:nvSpPr>
          <p:spPr>
            <a:xfrm>
              <a:off x="8409" y="7752"/>
              <a:ext cx="4817" cy="703"/>
            </a:xfrm>
            <a:prstGeom prst="wedgeRoundRectCallout">
              <a:avLst>
                <a:gd name="adj1" fmla="val 69597"/>
                <a:gd name="adj2" fmla="val -242034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2.点击“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登记</a:t>
              </a: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”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，添加使用人信息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10033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2.4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房间使用人登记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30505" y="829945"/>
            <a:ext cx="10259102" cy="5624881"/>
            <a:chOff x="990" y="1307"/>
            <a:chExt cx="15149" cy="8199"/>
          </a:xfrm>
        </p:grpSpPr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990" y="1307"/>
              <a:ext cx="15149" cy="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en-US" altLang="zh-CN" sz="24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zh-CN" sz="2400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720" y="1917"/>
              <a:ext cx="11760" cy="7589"/>
            </a:xfrm>
            <a:prstGeom prst="rect">
              <a:avLst/>
            </a:prstGeom>
          </p:spPr>
        </p:pic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 flipV="1">
              <a:off x="7079" y="4359"/>
              <a:ext cx="990" cy="3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圆角矩形标注 17"/>
            <p:cNvSpPr/>
            <p:nvPr>
              <p:custDataLst>
                <p:tags r:id="rId10"/>
              </p:custDataLst>
            </p:nvPr>
          </p:nvSpPr>
          <p:spPr>
            <a:xfrm>
              <a:off x="9316" y="5639"/>
              <a:ext cx="4039" cy="740"/>
            </a:xfrm>
            <a:prstGeom prst="wedgeRoundRectCallout">
              <a:avLst>
                <a:gd name="adj1" fmla="val -82433"/>
                <a:gd name="adj2" fmla="val -172567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3.点击下拉按钮，选择使用人</a:t>
              </a:r>
              <a:endParaRPr lang="en-US" alt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1"/>
              </p:custDataLst>
            </p:nvPr>
          </p:nvSpPr>
          <p:spPr>
            <a:xfrm>
              <a:off x="3720" y="7300"/>
              <a:ext cx="11456" cy="5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备注：如果找不到使用人姓名，填写附件2表3</a:t>
              </a:r>
              <a:endParaRPr lang="en-US" alt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10033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2.4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房间使用人登记（批量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导入）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39825" y="946150"/>
            <a:ext cx="9924415" cy="5838190"/>
            <a:chOff x="1814" y="1471"/>
            <a:chExt cx="15184" cy="8866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814" y="1471"/>
              <a:ext cx="15184" cy="8866"/>
            </a:xfrm>
            <a:prstGeom prst="rect">
              <a:avLst/>
            </a:prstGeom>
          </p:spPr>
        </p:pic>
        <p:sp>
          <p:nvSpPr>
            <p:cNvPr id="3" name="矩形 2"/>
            <p:cNvSpPr/>
            <p:nvPr>
              <p:custDataLst>
                <p:tags r:id="rId8"/>
              </p:custDataLst>
            </p:nvPr>
          </p:nvSpPr>
          <p:spPr>
            <a:xfrm flipV="1">
              <a:off x="10223" y="2624"/>
              <a:ext cx="804" cy="2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圆角矩形标注 7"/>
            <p:cNvSpPr/>
            <p:nvPr>
              <p:custDataLst>
                <p:tags r:id="rId9"/>
              </p:custDataLst>
            </p:nvPr>
          </p:nvSpPr>
          <p:spPr>
            <a:xfrm>
              <a:off x="12486" y="1791"/>
              <a:ext cx="3324" cy="833"/>
            </a:xfrm>
            <a:prstGeom prst="wedgeRoundRectCallout">
              <a:avLst>
                <a:gd name="adj1" fmla="val -91658"/>
                <a:gd name="adj2" fmla="val 62535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1.导出模板，填写表格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11" name="圆角矩形标注 10"/>
            <p:cNvSpPr/>
            <p:nvPr>
              <p:custDataLst>
                <p:tags r:id="rId10"/>
              </p:custDataLst>
            </p:nvPr>
          </p:nvSpPr>
          <p:spPr>
            <a:xfrm>
              <a:off x="6334" y="4104"/>
              <a:ext cx="2205" cy="650"/>
            </a:xfrm>
            <a:prstGeom prst="wedgeRoundRectCallout">
              <a:avLst>
                <a:gd name="adj1" fmla="val 75083"/>
                <a:gd name="adj2" fmla="val -236344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2.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导入表格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762000"/>
            <a:ext cx="12192000" cy="53340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 rot="10800000">
            <a:off x="0" y="0"/>
            <a:ext cx="5457825" cy="1529715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5"/>
            </p:custDataLst>
          </p:nvPr>
        </p:nvGrpSpPr>
        <p:grpSpPr>
          <a:xfrm>
            <a:off x="6734175" y="5323840"/>
            <a:ext cx="5457825" cy="1529715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947420" y="2635250"/>
            <a:ext cx="10285095" cy="10731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600" b="1" spc="360" dirty="0">
                <a:solidFill>
                  <a:schemeClr val="accent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Arial" panose="020B0604020202020204" pitchFamily="34" charset="0"/>
              </a:rPr>
              <a:t>3. 公用房调配申请</a:t>
            </a:r>
            <a:endParaRPr lang="zh-CN" altLang="en-US" sz="6600" b="1" spc="360" dirty="0">
              <a:solidFill>
                <a:schemeClr val="accent1"/>
              </a:solidFill>
              <a:latin typeface="汉仪旗黑-85S" panose="00020600040101010101" pitchFamily="18" charset="-122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7620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3.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公用房调配申请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875030" y="1324610"/>
            <a:ext cx="9959340" cy="5937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just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公用房调配申请一般流程：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4265" y="2026920"/>
            <a:ext cx="1054227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fontAlgn="auto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/>
              <a:t>公用房管理员提出申请（申请面积、申请用途及理由等信息），提交本单位</a:t>
            </a:r>
            <a:r>
              <a:rPr lang="zh-CN" altLang="en-US" sz="2000"/>
              <a:t>负责人审批；</a:t>
            </a:r>
            <a:endParaRPr lang="zh-CN" altLang="en-US" sz="2000"/>
          </a:p>
          <a:p>
            <a:pPr marL="342900" indent="-342900" fontAlgn="auto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/>
              <a:t>资产与实验室管理处房产调配管理员审核，</a:t>
            </a:r>
            <a:r>
              <a:rPr lang="zh-CN" altLang="en-US" sz="2000"/>
              <a:t>并登记调配方案；</a:t>
            </a:r>
            <a:endParaRPr lang="zh-CN" altLang="en-US" sz="2000"/>
          </a:p>
          <a:p>
            <a:pPr marL="342900" indent="-342900" fontAlgn="auto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/>
              <a:t>提交资产与实验室管理处负责人审核，按照学院管理要求履行相关</a:t>
            </a:r>
            <a:r>
              <a:rPr lang="zh-CN" altLang="en-US" sz="2000"/>
              <a:t>手续；</a:t>
            </a:r>
            <a:endParaRPr lang="zh-CN" altLang="en-US" sz="2000"/>
          </a:p>
          <a:p>
            <a:pPr marL="342900" indent="-342900" fontAlgn="auto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>
                <a:sym typeface="+mn-ea"/>
              </a:rPr>
              <a:t>资产与实验室管理处</a:t>
            </a:r>
            <a:r>
              <a:rPr lang="zh-CN" altLang="en-US" sz="2000"/>
              <a:t>归档</a:t>
            </a:r>
            <a:r>
              <a:rPr lang="zh-CN" altLang="en-US" sz="2000"/>
              <a:t>备案。</a:t>
            </a:r>
            <a:endParaRPr lang="zh-CN" altLang="en-US" sz="2000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7620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3.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公用房调配申请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8150" y="1322705"/>
            <a:ext cx="11478895" cy="5262245"/>
            <a:chOff x="766" y="2140"/>
            <a:chExt cx="16991" cy="7454"/>
          </a:xfrm>
        </p:grpSpPr>
        <p:sp>
          <p:nvSpPr>
            <p:cNvPr id="100" name="文本框 99"/>
            <p:cNvSpPr txBox="1"/>
            <p:nvPr>
              <p:custDataLst>
                <p:tags r:id="rId6"/>
              </p:custDataLst>
            </p:nvPr>
          </p:nvSpPr>
          <p:spPr>
            <a:xfrm>
              <a:off x="1237" y="3449"/>
              <a:ext cx="1652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endParaRPr lang="zh-CN" altLang="en-US" sz="3600"/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766" y="2140"/>
              <a:ext cx="16803" cy="7454"/>
            </a:xfrm>
            <a:prstGeom prst="rect">
              <a:avLst/>
            </a:prstGeom>
          </p:spPr>
        </p:pic>
        <p:sp>
          <p:nvSpPr>
            <p:cNvPr id="8" name="圆角矩形标注 7"/>
            <p:cNvSpPr/>
            <p:nvPr>
              <p:custDataLst>
                <p:tags r:id="rId9"/>
              </p:custDataLst>
            </p:nvPr>
          </p:nvSpPr>
          <p:spPr>
            <a:xfrm>
              <a:off x="6484" y="5400"/>
              <a:ext cx="3723" cy="583"/>
            </a:xfrm>
            <a:prstGeom prst="wedgeRoundRectCallout">
              <a:avLst>
                <a:gd name="adj1" fmla="val 77316"/>
                <a:gd name="adj2" fmla="val -219468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1.点击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公用房调配申请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7620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3.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公用房调配申请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8120" y="1327785"/>
            <a:ext cx="11721465" cy="5229860"/>
            <a:chOff x="616" y="2129"/>
            <a:chExt cx="17762" cy="7770"/>
          </a:xfrm>
        </p:grpSpPr>
        <p:sp>
          <p:nvSpPr>
            <p:cNvPr id="100" name="文本框 99"/>
            <p:cNvSpPr txBox="1"/>
            <p:nvPr>
              <p:custDataLst>
                <p:tags r:id="rId6"/>
              </p:custDataLst>
            </p:nvPr>
          </p:nvSpPr>
          <p:spPr>
            <a:xfrm>
              <a:off x="1237" y="3449"/>
              <a:ext cx="1652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endParaRPr lang="zh-CN" altLang="en-US" sz="3600"/>
            </a:p>
          </p:txBody>
        </p:sp>
        <p:pic>
          <p:nvPicPr>
            <p:cNvPr id="2" name="图片 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16" y="2129"/>
              <a:ext cx="17762" cy="777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9"/>
              </p:custDataLst>
            </p:nvPr>
          </p:nvSpPr>
          <p:spPr>
            <a:xfrm flipV="1">
              <a:off x="827" y="3795"/>
              <a:ext cx="1757" cy="3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圆角矩形标注 3"/>
            <p:cNvSpPr/>
            <p:nvPr>
              <p:custDataLst>
                <p:tags r:id="rId10"/>
              </p:custDataLst>
            </p:nvPr>
          </p:nvSpPr>
          <p:spPr>
            <a:xfrm>
              <a:off x="3105" y="3271"/>
              <a:ext cx="1903" cy="673"/>
            </a:xfrm>
            <a:prstGeom prst="wedgeRoundRectCallout">
              <a:avLst>
                <a:gd name="adj1" fmla="val -75573"/>
                <a:gd name="adj2" fmla="val 55167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2.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发起流程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7620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3.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公用房调配申请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5820" y="1088390"/>
            <a:ext cx="10473690" cy="5532120"/>
            <a:chOff x="1699" y="1809"/>
            <a:chExt cx="16108" cy="82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699" y="1809"/>
              <a:ext cx="16109" cy="8287"/>
            </a:xfrm>
            <a:prstGeom prst="rect">
              <a:avLst/>
            </a:prstGeom>
          </p:spPr>
        </p:pic>
        <p:sp>
          <p:nvSpPr>
            <p:cNvPr id="18" name="圆角矩形标注 17"/>
            <p:cNvSpPr/>
            <p:nvPr>
              <p:custDataLst>
                <p:tags r:id="rId8"/>
              </p:custDataLst>
            </p:nvPr>
          </p:nvSpPr>
          <p:spPr>
            <a:xfrm>
              <a:off x="13951" y="4983"/>
              <a:ext cx="3324" cy="833"/>
            </a:xfrm>
            <a:prstGeom prst="wedgeRoundRectCallout">
              <a:avLst>
                <a:gd name="adj1" fmla="val -91658"/>
                <a:gd name="adj2" fmla="val 62535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3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.填写申请表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4" name="圆角矩形标注 3"/>
            <p:cNvSpPr/>
            <p:nvPr>
              <p:custDataLst>
                <p:tags r:id="rId9"/>
              </p:custDataLst>
            </p:nvPr>
          </p:nvSpPr>
          <p:spPr>
            <a:xfrm>
              <a:off x="15049" y="6926"/>
              <a:ext cx="2759" cy="833"/>
            </a:xfrm>
            <a:prstGeom prst="wedgeRoundRectCallout">
              <a:avLst>
                <a:gd name="adj1" fmla="val -91658"/>
                <a:gd name="adj2" fmla="val 62535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4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.审核和调配登记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752527" y="3056058"/>
            <a:ext cx="2308324" cy="720197"/>
          </a:xfrm>
          <a:prstGeom prst="rect">
            <a:avLst/>
          </a:prstGeom>
          <a:noFill/>
          <a:effectLst>
            <a:innerShdw blurRad="63500" dist="50800">
              <a:sysClr val="windowText" lastClr="000000">
                <a:alpha val="50000"/>
              </a:sysClr>
            </a:innerShdw>
          </a:effectLst>
        </p:spPr>
        <p:txBody>
          <a:bodyPr wrap="square" lIns="90000" tIns="0" rIns="90000" bIns="0">
            <a:normAutofit/>
          </a:bodyPr>
          <a:p>
            <a:pPr marL="0" marR="0" lvl="0" indent="0" defTabSz="914400" eaLnBrk="1" fontAlgn="auto" latin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此部分内容作为文字排版占位显示</a:t>
            </a:r>
            <a:b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（建议使用主题字体）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任意多边形: 形状 5"/>
          <p:cNvSpPr/>
          <p:nvPr userDrawn="1">
            <p:custDataLst>
              <p:tags r:id="rId2"/>
            </p:custDataLst>
          </p:nvPr>
        </p:nvSpPr>
        <p:spPr>
          <a:xfrm rot="10800000" flipH="1">
            <a:off x="-1" y="-1"/>
            <a:ext cx="3309257" cy="6858001"/>
          </a:xfrm>
          <a:custGeom>
            <a:avLst/>
            <a:gdLst>
              <a:gd name="connsiteX0" fmla="*/ 0 w 3309257"/>
              <a:gd name="connsiteY0" fmla="*/ 6858001 h 6858001"/>
              <a:gd name="connsiteX1" fmla="*/ 3309257 w 3309257"/>
              <a:gd name="connsiteY1" fmla="*/ 6858001 h 6858001"/>
              <a:gd name="connsiteX2" fmla="*/ 1718889 w 3309257"/>
              <a:gd name="connsiteY2" fmla="*/ 0 h 6858001"/>
              <a:gd name="connsiteX3" fmla="*/ 0 w 3309257"/>
              <a:gd name="connsiteY3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9257" h="6858001">
                <a:moveTo>
                  <a:pt x="0" y="6858001"/>
                </a:moveTo>
                <a:lnTo>
                  <a:pt x="3309257" y="6858001"/>
                </a:lnTo>
                <a:lnTo>
                  <a:pt x="171888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6" name="任意多边形: 形状 6"/>
          <p:cNvSpPr/>
          <p:nvPr userDrawn="1">
            <p:custDataLst>
              <p:tags r:id="rId3"/>
            </p:custDataLst>
          </p:nvPr>
        </p:nvSpPr>
        <p:spPr>
          <a:xfrm rot="11574254">
            <a:off x="2509618" y="-200140"/>
            <a:ext cx="971535" cy="7258276"/>
          </a:xfrm>
          <a:custGeom>
            <a:avLst/>
            <a:gdLst>
              <a:gd name="connsiteX0" fmla="*/ 0 w 971535"/>
              <a:gd name="connsiteY0" fmla="*/ 7258276 h 7258276"/>
              <a:gd name="connsiteX1" fmla="*/ 932891 w 971535"/>
              <a:gd name="connsiteY1" fmla="*/ 8853 h 7258276"/>
              <a:gd name="connsiteX2" fmla="*/ 971535 w 971535"/>
              <a:gd name="connsiteY2" fmla="*/ 0 h 7258276"/>
              <a:gd name="connsiteX3" fmla="*/ 971535 w 971535"/>
              <a:gd name="connsiteY3" fmla="*/ 7035689 h 72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35" h="7258276">
                <a:moveTo>
                  <a:pt x="0" y="7258276"/>
                </a:moveTo>
                <a:lnTo>
                  <a:pt x="932891" y="8853"/>
                </a:lnTo>
                <a:lnTo>
                  <a:pt x="971535" y="0"/>
                </a:lnTo>
                <a:lnTo>
                  <a:pt x="971535" y="70356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1743317" y="3937000"/>
            <a:ext cx="1393003" cy="2921000"/>
          </a:xfrm>
          <a:custGeom>
            <a:avLst/>
            <a:gdLst>
              <a:gd name="connsiteX0" fmla="*/ 1089482 w 1393003"/>
              <a:gd name="connsiteY0" fmla="*/ 0 h 2921000"/>
              <a:gd name="connsiteX1" fmla="*/ 1393003 w 1393003"/>
              <a:gd name="connsiteY1" fmla="*/ 2921000 h 2921000"/>
              <a:gd name="connsiteX2" fmla="*/ 0 w 1393003"/>
              <a:gd name="connsiteY2" fmla="*/ 292100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3003" h="2921000">
                <a:moveTo>
                  <a:pt x="1089482" y="0"/>
                </a:moveTo>
                <a:lnTo>
                  <a:pt x="1393003" y="2921000"/>
                </a:lnTo>
                <a:lnTo>
                  <a:pt x="0" y="2921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6268085" y="1337310"/>
            <a:ext cx="527685" cy="83121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8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endParaRPr lang="en-US" altLang="zh-CN" sz="48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任意多边形: 形状 33"/>
          <p:cNvSpPr/>
          <p:nvPr>
            <p:custDataLst>
              <p:tags r:id="rId6"/>
            </p:custDataLst>
          </p:nvPr>
        </p:nvSpPr>
        <p:spPr>
          <a:xfrm rot="697528">
            <a:off x="5760720" y="1543685"/>
            <a:ext cx="247650" cy="347980"/>
          </a:xfrm>
          <a:custGeom>
            <a:avLst/>
            <a:gdLst>
              <a:gd name="connsiteX0" fmla="*/ 1399913 w 1399913"/>
              <a:gd name="connsiteY0" fmla="*/ 0 h 1966165"/>
              <a:gd name="connsiteX1" fmla="*/ 1399913 w 1399913"/>
              <a:gd name="connsiteY1" fmla="*/ 1678156 h 1966165"/>
              <a:gd name="connsiteX2" fmla="*/ 0 w 1399913"/>
              <a:gd name="connsiteY2" fmla="*/ 1966165 h 19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913" h="1966165">
                <a:moveTo>
                  <a:pt x="1399913" y="0"/>
                </a:moveTo>
                <a:lnTo>
                  <a:pt x="1399913" y="1678156"/>
                </a:lnTo>
                <a:lnTo>
                  <a:pt x="0" y="1966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5" name="等腰三角形 34"/>
          <p:cNvSpPr/>
          <p:nvPr>
            <p:custDataLst>
              <p:tags r:id="rId7"/>
            </p:custDataLst>
          </p:nvPr>
        </p:nvSpPr>
        <p:spPr>
          <a:xfrm>
            <a:off x="5822950" y="1570990"/>
            <a:ext cx="217805" cy="2921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6268085" y="2518410"/>
            <a:ext cx="527685" cy="83121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8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endParaRPr lang="en-US" altLang="zh-CN" sz="480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7" name="任意多边形: 形状 36"/>
          <p:cNvSpPr/>
          <p:nvPr>
            <p:custDataLst>
              <p:tags r:id="rId9"/>
            </p:custDataLst>
          </p:nvPr>
        </p:nvSpPr>
        <p:spPr>
          <a:xfrm rot="697528">
            <a:off x="5760720" y="2760345"/>
            <a:ext cx="247650" cy="347980"/>
          </a:xfrm>
          <a:custGeom>
            <a:avLst/>
            <a:gdLst>
              <a:gd name="connsiteX0" fmla="*/ 1399913 w 1399913"/>
              <a:gd name="connsiteY0" fmla="*/ 0 h 1966165"/>
              <a:gd name="connsiteX1" fmla="*/ 1399913 w 1399913"/>
              <a:gd name="connsiteY1" fmla="*/ 1678156 h 1966165"/>
              <a:gd name="connsiteX2" fmla="*/ 0 w 1399913"/>
              <a:gd name="connsiteY2" fmla="*/ 1966165 h 19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913" h="1966165">
                <a:moveTo>
                  <a:pt x="1399913" y="0"/>
                </a:moveTo>
                <a:lnTo>
                  <a:pt x="1399913" y="1678156"/>
                </a:lnTo>
                <a:lnTo>
                  <a:pt x="0" y="1966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38" name="等腰三角形 37"/>
          <p:cNvSpPr/>
          <p:nvPr>
            <p:custDataLst>
              <p:tags r:id="rId10"/>
            </p:custDataLst>
          </p:nvPr>
        </p:nvSpPr>
        <p:spPr>
          <a:xfrm>
            <a:off x="5822950" y="2787650"/>
            <a:ext cx="217805" cy="2921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6268085" y="3698875"/>
            <a:ext cx="527685" cy="83121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800">
                <a:solidFill>
                  <a:schemeClr val="dk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endParaRPr lang="en-US" altLang="zh-CN" sz="4800">
              <a:solidFill>
                <a:schemeClr val="dk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0" name="任意多边形: 形状 39"/>
          <p:cNvSpPr/>
          <p:nvPr>
            <p:custDataLst>
              <p:tags r:id="rId12"/>
            </p:custDataLst>
          </p:nvPr>
        </p:nvSpPr>
        <p:spPr>
          <a:xfrm rot="697528">
            <a:off x="5760720" y="3940810"/>
            <a:ext cx="247650" cy="347980"/>
          </a:xfrm>
          <a:custGeom>
            <a:avLst/>
            <a:gdLst>
              <a:gd name="connsiteX0" fmla="*/ 1399913 w 1399913"/>
              <a:gd name="connsiteY0" fmla="*/ 0 h 1966165"/>
              <a:gd name="connsiteX1" fmla="*/ 1399913 w 1399913"/>
              <a:gd name="connsiteY1" fmla="*/ 1678156 h 1966165"/>
              <a:gd name="connsiteX2" fmla="*/ 0 w 1399913"/>
              <a:gd name="connsiteY2" fmla="*/ 1966165 h 19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913" h="1966165">
                <a:moveTo>
                  <a:pt x="1399913" y="0"/>
                </a:moveTo>
                <a:lnTo>
                  <a:pt x="1399913" y="1678156"/>
                </a:lnTo>
                <a:lnTo>
                  <a:pt x="0" y="1966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1" name="等腰三角形 40"/>
          <p:cNvSpPr/>
          <p:nvPr>
            <p:custDataLst>
              <p:tags r:id="rId13"/>
            </p:custDataLst>
          </p:nvPr>
        </p:nvSpPr>
        <p:spPr>
          <a:xfrm>
            <a:off x="5822950" y="3968115"/>
            <a:ext cx="217805" cy="2921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4"/>
            </p:custDataLst>
          </p:nvPr>
        </p:nvSpPr>
        <p:spPr>
          <a:xfrm>
            <a:off x="6268085" y="4879340"/>
            <a:ext cx="527685" cy="83121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800">
                <a:solidFill>
                  <a:schemeClr val="dk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</a:t>
            </a:r>
            <a:endParaRPr lang="en-US" altLang="zh-CN" sz="4800">
              <a:solidFill>
                <a:schemeClr val="dk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任意多边形: 形状 42"/>
          <p:cNvSpPr/>
          <p:nvPr>
            <p:custDataLst>
              <p:tags r:id="rId15"/>
            </p:custDataLst>
          </p:nvPr>
        </p:nvSpPr>
        <p:spPr>
          <a:xfrm rot="697528">
            <a:off x="5760720" y="5121275"/>
            <a:ext cx="247650" cy="347980"/>
          </a:xfrm>
          <a:custGeom>
            <a:avLst/>
            <a:gdLst>
              <a:gd name="connsiteX0" fmla="*/ 1399913 w 1399913"/>
              <a:gd name="connsiteY0" fmla="*/ 0 h 1966165"/>
              <a:gd name="connsiteX1" fmla="*/ 1399913 w 1399913"/>
              <a:gd name="connsiteY1" fmla="*/ 1678156 h 1966165"/>
              <a:gd name="connsiteX2" fmla="*/ 0 w 1399913"/>
              <a:gd name="connsiteY2" fmla="*/ 1966165 h 19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913" h="1966165">
                <a:moveTo>
                  <a:pt x="1399913" y="0"/>
                </a:moveTo>
                <a:lnTo>
                  <a:pt x="1399913" y="1678156"/>
                </a:lnTo>
                <a:lnTo>
                  <a:pt x="0" y="1966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4" name="等腰三角形 43"/>
          <p:cNvSpPr/>
          <p:nvPr>
            <p:custDataLst>
              <p:tags r:id="rId16"/>
            </p:custDataLst>
          </p:nvPr>
        </p:nvSpPr>
        <p:spPr>
          <a:xfrm>
            <a:off x="5822950" y="5148580"/>
            <a:ext cx="217805" cy="2921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7037070" y="1337311"/>
            <a:ext cx="2879725" cy="8610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r>
              <a:rPr lang="zh-CN" altLang="en-US" sz="2000" spc="15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系统登陆方式</a:t>
            </a:r>
            <a:endParaRPr lang="zh-CN" altLang="en-US" sz="2000" spc="15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66" name="文本框 65"/>
          <p:cNvSpPr txBox="1"/>
          <p:nvPr>
            <p:custDataLst>
              <p:tags r:id="rId18"/>
            </p:custDataLst>
          </p:nvPr>
        </p:nvSpPr>
        <p:spPr>
          <a:xfrm>
            <a:off x="7037070" y="2518411"/>
            <a:ext cx="2879725" cy="8610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r>
              <a:rPr lang="zh-CN" altLang="en-US" sz="2000" spc="15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公用房档案信息维护</a:t>
            </a:r>
            <a:endParaRPr lang="zh-CN" altLang="en-US" sz="2000" spc="15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68" name="文本框 67"/>
          <p:cNvSpPr txBox="1"/>
          <p:nvPr>
            <p:custDataLst>
              <p:tags r:id="rId19"/>
            </p:custDataLst>
          </p:nvPr>
        </p:nvSpPr>
        <p:spPr>
          <a:xfrm>
            <a:off x="7037070" y="3699511"/>
            <a:ext cx="2879725" cy="8610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r>
              <a:rPr lang="zh-CN" altLang="en-US" sz="2000" spc="15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公用房调配申请</a:t>
            </a:r>
            <a:endParaRPr lang="zh-CN" altLang="en-US" sz="2000" spc="15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70" name="文本框 69"/>
          <p:cNvSpPr txBox="1"/>
          <p:nvPr>
            <p:custDataLst>
              <p:tags r:id="rId20"/>
            </p:custDataLst>
          </p:nvPr>
        </p:nvSpPr>
        <p:spPr>
          <a:xfrm>
            <a:off x="7037070" y="4880611"/>
            <a:ext cx="2879725" cy="8610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r>
              <a:rPr lang="zh-CN" altLang="en-US" sz="2000" spc="15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公用房使用人腾退</a:t>
            </a:r>
            <a:endParaRPr lang="zh-CN" altLang="en-US" sz="2000" spc="15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582295" y="457200"/>
            <a:ext cx="1402080" cy="82994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dirty="0">
                <a:solidFill>
                  <a:schemeClr val="lt1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目录</a:t>
            </a:r>
            <a:endParaRPr lang="zh-CN" altLang="en-US" sz="4800" dirty="0">
              <a:solidFill>
                <a:schemeClr val="lt1"/>
              </a:solidFill>
              <a:latin typeface="Arial" panose="020B0604020202020204" pitchFamily="34" charset="0"/>
              <a:ea typeface="汉仪旗黑-85S" panose="00020600040101010101" pitchFamily="18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645795" y="1224915"/>
            <a:ext cx="1598295" cy="4000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20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CONTENTS</a:t>
            </a:r>
            <a:endParaRPr lang="en-US" altLang="zh-CN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762000"/>
            <a:ext cx="12192000" cy="53340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r>
              <a:rPr lang="en-US" alt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各单位公用房管理员可对本单位管辖范围内的房间进行腾退管理，记录房屋使用后的腾退情况。在腾退后系统将自动记录腾退的情况形成该房间的使用历史记录。</a:t>
            </a:r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 rot="10800000">
            <a:off x="0" y="0"/>
            <a:ext cx="5457825" cy="1529715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5"/>
            </p:custDataLst>
          </p:nvPr>
        </p:nvGrpSpPr>
        <p:grpSpPr>
          <a:xfrm>
            <a:off x="6734175" y="5323840"/>
            <a:ext cx="5457825" cy="1529715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947420" y="2635250"/>
            <a:ext cx="10285095" cy="10731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600" b="1" spc="360" dirty="0">
                <a:solidFill>
                  <a:schemeClr val="accent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Arial" panose="020B0604020202020204" pitchFamily="34" charset="0"/>
              </a:rPr>
              <a:t>4. 公用房使用人腾退</a:t>
            </a:r>
            <a:endParaRPr lang="zh-CN" altLang="en-US" sz="6600" b="1" spc="360" dirty="0">
              <a:solidFill>
                <a:schemeClr val="accent1"/>
              </a:solidFill>
              <a:latin typeface="汉仪旗黑-85S" panose="00020600040101010101" pitchFamily="18" charset="-122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95320" y="3797300"/>
            <a:ext cx="699516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pc="13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各单位公用房管理员可对本单位管辖范围内的房间进行腾退管理，记录房屋腾退的</a:t>
            </a:r>
            <a:r>
              <a:rPr lang="zh-CN" spc="13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准确时间，形成该房间的使用历史记录。</a:t>
            </a:r>
            <a:endParaRPr lang="zh-CN" altLang="en-US" spc="13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7620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4.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公用房使用人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腾退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3220" y="1062355"/>
            <a:ext cx="11406505" cy="5454650"/>
            <a:chOff x="1237" y="1887"/>
            <a:chExt cx="16586" cy="7312"/>
          </a:xfrm>
        </p:grpSpPr>
        <p:sp>
          <p:nvSpPr>
            <p:cNvPr id="100" name="文本框 99"/>
            <p:cNvSpPr txBox="1"/>
            <p:nvPr>
              <p:custDataLst>
                <p:tags r:id="rId6"/>
              </p:custDataLst>
            </p:nvPr>
          </p:nvSpPr>
          <p:spPr>
            <a:xfrm>
              <a:off x="1237" y="3449"/>
              <a:ext cx="1652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endParaRPr lang="zh-CN" altLang="en-US" sz="3600"/>
            </a:p>
          </p:txBody>
        </p:sp>
        <p:pic>
          <p:nvPicPr>
            <p:cNvPr id="6" name="图片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237" y="1887"/>
              <a:ext cx="16587" cy="7313"/>
            </a:xfrm>
            <a:prstGeom prst="rect">
              <a:avLst/>
            </a:prstGeom>
          </p:spPr>
        </p:pic>
        <p:sp>
          <p:nvSpPr>
            <p:cNvPr id="3" name="圆角矩形标注 2"/>
            <p:cNvSpPr/>
            <p:nvPr>
              <p:custDataLst>
                <p:tags r:id="rId9"/>
              </p:custDataLst>
            </p:nvPr>
          </p:nvSpPr>
          <p:spPr>
            <a:xfrm>
              <a:off x="4448" y="5520"/>
              <a:ext cx="4015" cy="583"/>
            </a:xfrm>
            <a:prstGeom prst="wedgeRoundRectCallout">
              <a:avLst>
                <a:gd name="adj1" fmla="val 77688"/>
                <a:gd name="adj2" fmla="val -196871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1.点击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公用房使用人腾退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7620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4. </a:t>
            </a:r>
            <a:r>
              <a: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公用房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使用人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腾退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9915" y="1338580"/>
            <a:ext cx="8961755" cy="4899062"/>
            <a:chOff x="1237" y="1836"/>
            <a:chExt cx="16638" cy="7289"/>
          </a:xfrm>
        </p:grpSpPr>
        <p:sp>
          <p:nvSpPr>
            <p:cNvPr id="100" name="文本框 99"/>
            <p:cNvSpPr txBox="1"/>
            <p:nvPr>
              <p:custDataLst>
                <p:tags r:id="rId6"/>
              </p:custDataLst>
            </p:nvPr>
          </p:nvSpPr>
          <p:spPr>
            <a:xfrm>
              <a:off x="1237" y="3449"/>
              <a:ext cx="1652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endParaRPr lang="zh-CN" altLang="en-US" sz="3600"/>
            </a:p>
          </p:txBody>
        </p: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237" y="1836"/>
              <a:ext cx="16638" cy="7289"/>
            </a:xfrm>
            <a:prstGeom prst="rect">
              <a:avLst/>
            </a:prstGeom>
          </p:spPr>
        </p:pic>
        <p:sp>
          <p:nvSpPr>
            <p:cNvPr id="4" name="圆角矩形标注 3"/>
            <p:cNvSpPr/>
            <p:nvPr>
              <p:custDataLst>
                <p:tags r:id="rId9"/>
              </p:custDataLst>
            </p:nvPr>
          </p:nvSpPr>
          <p:spPr>
            <a:xfrm>
              <a:off x="8805" y="7475"/>
              <a:ext cx="5160" cy="703"/>
            </a:xfrm>
            <a:prstGeom prst="wedgeRoundRectCallout">
              <a:avLst>
                <a:gd name="adj1" fmla="val 69597"/>
                <a:gd name="adj2" fmla="val -242034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2.点击“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腾退</a:t>
              </a: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”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，添加腾退信息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696960" y="3105785"/>
            <a:ext cx="3310890" cy="1590675"/>
          </a:xfrm>
          <a:prstGeom prst="rect">
            <a:avLst/>
          </a:prstGeom>
        </p:spPr>
      </p:pic>
      <p:sp>
        <p:nvSpPr>
          <p:cNvPr id="7" name="圆角矩形标注 6"/>
          <p:cNvSpPr/>
          <p:nvPr>
            <p:custDataLst>
              <p:tags r:id="rId12"/>
            </p:custDataLst>
          </p:nvPr>
        </p:nvSpPr>
        <p:spPr>
          <a:xfrm>
            <a:off x="8997950" y="5321935"/>
            <a:ext cx="1507490" cy="396240"/>
          </a:xfrm>
          <a:prstGeom prst="wedgeRoundRectCallout">
            <a:avLst>
              <a:gd name="adj1" fmla="val 31171"/>
              <a:gd name="adj2" fmla="val -403365"/>
              <a:gd name="adj3" fmla="val 16667"/>
            </a:avLst>
          </a:prstGeom>
          <a:solidFill>
            <a:srgbClr val="FEFEFE">
              <a:alpha val="80000"/>
            </a:srgbClr>
          </a:solidFill>
          <a:ln w="19050">
            <a:solidFill>
              <a:srgbClr val="77A7E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en-US" alt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输入腾退日期</a:t>
            </a:r>
            <a:endParaRPr lang="zh-CN" sz="1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762000"/>
            <a:ext cx="12192000" cy="53340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 rot="10800000">
            <a:off x="0" y="0"/>
            <a:ext cx="5457825" cy="1529715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5"/>
            </p:custDataLst>
          </p:nvPr>
        </p:nvGrpSpPr>
        <p:grpSpPr>
          <a:xfrm>
            <a:off x="6734175" y="5323840"/>
            <a:ext cx="5457825" cy="1529715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2677160" y="2538921"/>
            <a:ext cx="7010400" cy="10730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000" b="1" spc="360" dirty="0">
                <a:solidFill>
                  <a:schemeClr val="accent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Arial" panose="020B0604020202020204" pitchFamily="34" charset="0"/>
              </a:rPr>
              <a:t>谢谢大家！</a:t>
            </a:r>
            <a:endParaRPr lang="zh-CN" altLang="en-US" sz="8000" b="1" spc="360" dirty="0">
              <a:solidFill>
                <a:schemeClr val="accent1"/>
              </a:solidFill>
              <a:latin typeface="汉仪旗黑-85S" panose="00020600040101010101" pitchFamily="18" charset="-122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4069080" y="4250690"/>
            <a:ext cx="3683000" cy="676275"/>
          </a:xfrm>
          <a:prstGeom prst="rect">
            <a:avLst/>
          </a:prstGeom>
        </p:spPr>
        <p:txBody>
          <a:bodyPr vert="horz" lIns="90000" tIns="46800" rIns="90000" bIns="46800" rtlCol="0" anchor="t"/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600" dirty="0">
                <a:solidFill>
                  <a:schemeClr val="tx1"/>
                </a:solidFill>
                <a:sym typeface="Arial" panose="020B0604020202020204" pitchFamily="34" charset="0"/>
              </a:rPr>
              <a:t>联系人：王晓苑</a:t>
            </a:r>
            <a:endParaRPr lang="zh-CN" altLang="en-US" sz="1600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600" dirty="0">
                <a:solidFill>
                  <a:schemeClr val="tx1"/>
                </a:solidFill>
                <a:sym typeface="Arial" panose="020B0604020202020204" pitchFamily="34" charset="0"/>
              </a:rPr>
              <a:t>联系电话：6779125</a:t>
            </a:r>
            <a:r>
              <a:rPr lang="en-US" altLang="zh-CN" sz="1600" dirty="0">
                <a:solidFill>
                  <a:schemeClr val="tx1"/>
                </a:solidFill>
                <a:sym typeface="Arial" panose="020B0604020202020204" pitchFamily="34" charset="0"/>
              </a:rPr>
              <a:t>9</a:t>
            </a:r>
            <a:endParaRPr lang="zh-CN" altLang="en-US" sz="1600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600" dirty="0">
                <a:solidFill>
                  <a:schemeClr val="tx1"/>
                </a:solidFill>
                <a:sym typeface="Arial" panose="020B0604020202020204" pitchFamily="34" charset="0"/>
              </a:rPr>
              <a:t>办公地点：行政楼</a:t>
            </a:r>
            <a:r>
              <a:rPr lang="en-US" altLang="zh-CN" sz="1600" dirty="0">
                <a:solidFill>
                  <a:schemeClr val="tx1"/>
                </a:solidFill>
                <a:sym typeface="Arial" panose="020B0604020202020204" pitchFamily="34" charset="0"/>
              </a:rPr>
              <a:t>B209</a:t>
            </a:r>
            <a:r>
              <a:rPr lang="zh-CN" altLang="en-US" sz="1600" dirty="0">
                <a:solidFill>
                  <a:schemeClr val="tx1"/>
                </a:solidFill>
                <a:sym typeface="Arial" panose="020B0604020202020204" pitchFamily="34" charset="0"/>
              </a:rPr>
              <a:t>室</a:t>
            </a:r>
            <a:endParaRPr lang="zh-CN" altLang="en-US" sz="1600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16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762000"/>
            <a:ext cx="12192000" cy="53340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 rot="10800000">
            <a:off x="0" y="0"/>
            <a:ext cx="5457825" cy="1529715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5"/>
            </p:custDataLst>
          </p:nvPr>
        </p:nvGrpSpPr>
        <p:grpSpPr>
          <a:xfrm>
            <a:off x="6734175" y="5323840"/>
            <a:ext cx="5457825" cy="1529715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899160" y="2635250"/>
            <a:ext cx="10285095" cy="10731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6600" b="1" spc="360" dirty="0">
                <a:solidFill>
                  <a:schemeClr val="accent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Arial" panose="020B0604020202020204" pitchFamily="34" charset="0"/>
              </a:rPr>
              <a:t>1</a:t>
            </a:r>
            <a:r>
              <a:rPr lang="zh-CN" altLang="en-US" sz="6600" b="1" spc="360" dirty="0">
                <a:solidFill>
                  <a:schemeClr val="accent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Arial" panose="020B0604020202020204" pitchFamily="34" charset="0"/>
              </a:rPr>
              <a:t>.</a:t>
            </a:r>
            <a:r>
              <a:rPr lang="en-US" altLang="zh-CN" sz="6600" b="1" spc="360" dirty="0">
                <a:solidFill>
                  <a:schemeClr val="accent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6600" b="1" spc="360" dirty="0">
                <a:solidFill>
                  <a:schemeClr val="accent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Arial" panose="020B0604020202020204" pitchFamily="34" charset="0"/>
              </a:rPr>
              <a:t>系统登陆方式</a:t>
            </a:r>
            <a:endParaRPr lang="zh-CN" altLang="en-US" sz="6600" b="1" spc="360" dirty="0">
              <a:solidFill>
                <a:schemeClr val="accent1"/>
              </a:solidFill>
              <a:latin typeface="汉仪旗黑-85S" panose="00020600040101010101" pitchFamily="18" charset="-122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7620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系统登录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766801" y="1218909"/>
            <a:ext cx="10658398" cy="533422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1207770" y="1882140"/>
            <a:ext cx="2904490" cy="38055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just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方式1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：输入域名gyf.sues.edu.cn，使用统一身份认证的账号、密码通过服务门户登录。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just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sz="1800" spc="100" dirty="0">
                <a:ln w="3175">
                  <a:noFill/>
                  <a:prstDash val="dash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方式2</a:t>
            </a:r>
            <a:r>
              <a:rPr lang="zh-CN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：通过“学校主页—校园门户—统一身份认证账号登陆—资产系统业务模块—公用房管理系统”</a:t>
            </a:r>
            <a:r>
              <a:rPr lang="zh-CN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登录。</a:t>
            </a:r>
            <a:endParaRPr lang="zh-CN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5064" r="15016"/>
          <a:stretch>
            <a:fillRect/>
          </a:stretch>
        </p:blipFill>
        <p:spPr>
          <a:xfrm>
            <a:off x="4422140" y="1882140"/>
            <a:ext cx="6624320" cy="39897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762000"/>
            <a:ext cx="12192000" cy="53340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 rot="10800000">
            <a:off x="0" y="0"/>
            <a:ext cx="5457825" cy="1529715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5"/>
            </p:custDataLst>
          </p:nvPr>
        </p:nvGrpSpPr>
        <p:grpSpPr>
          <a:xfrm>
            <a:off x="6734175" y="5323840"/>
            <a:ext cx="5457825" cy="1529715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6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7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947420" y="2635250"/>
            <a:ext cx="10285095" cy="10731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6600" b="1" spc="360" dirty="0">
                <a:solidFill>
                  <a:schemeClr val="accent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Arial" panose="020B0604020202020204" pitchFamily="34" charset="0"/>
              </a:rPr>
              <a:t>2</a:t>
            </a:r>
            <a:r>
              <a:rPr lang="zh-CN" altLang="en-US" sz="6600" b="1" spc="360" dirty="0">
                <a:solidFill>
                  <a:schemeClr val="accent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  <a:sym typeface="Arial" panose="020B0604020202020204" pitchFamily="34" charset="0"/>
              </a:rPr>
              <a:t>. 公用房档案信息维护</a:t>
            </a:r>
            <a:endParaRPr lang="zh-CN" altLang="en-US" sz="6600" b="1" spc="360" dirty="0">
              <a:solidFill>
                <a:schemeClr val="accent1"/>
              </a:solidFill>
              <a:latin typeface="汉仪旗黑-85S" panose="00020600040101010101" pitchFamily="18" charset="-122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10033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2.1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公用房档案信息核对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 flipH="1">
            <a:off x="457200" y="3407196"/>
            <a:ext cx="281940" cy="1268143"/>
          </a:xfrm>
          <a:prstGeom prst="rect">
            <a:avLst/>
          </a:prstGeom>
          <a:pattFill prst="ltUpDiag">
            <a:fgClr>
              <a:schemeClr val="lt2">
                <a:lumMod val="9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任意多边形: 形状 19"/>
          <p:cNvSpPr/>
          <p:nvPr>
            <p:custDataLst>
              <p:tags r:id="rId7"/>
            </p:custDataLst>
          </p:nvPr>
        </p:nvSpPr>
        <p:spPr>
          <a:xfrm rot="10800000">
            <a:off x="10659110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: 形状 20"/>
          <p:cNvSpPr/>
          <p:nvPr>
            <p:custDataLst>
              <p:tags r:id="rId8"/>
            </p:custDataLst>
          </p:nvPr>
        </p:nvSpPr>
        <p:spPr>
          <a:xfrm rot="10800000">
            <a:off x="10307955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3030" y="1261745"/>
            <a:ext cx="11835130" cy="5029200"/>
            <a:chOff x="178" y="1987"/>
            <a:chExt cx="18638" cy="7920"/>
          </a:xfrm>
        </p:grpSpPr>
        <p:sp>
          <p:nvSpPr>
            <p:cNvPr id="5" name="文本框 4"/>
            <p:cNvSpPr txBox="1"/>
            <p:nvPr>
              <p:custDataLst>
                <p:tags r:id="rId9"/>
              </p:custDataLst>
            </p:nvPr>
          </p:nvSpPr>
          <p:spPr>
            <a:xfrm>
              <a:off x="1237" y="3449"/>
              <a:ext cx="1652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endParaRPr lang="zh-CN" altLang="en-US" sz="3600"/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78" y="1987"/>
              <a:ext cx="18638" cy="7920"/>
            </a:xfrm>
            <a:prstGeom prst="rect">
              <a:avLst/>
            </a:prstGeom>
          </p:spPr>
        </p:pic>
        <p:sp>
          <p:nvSpPr>
            <p:cNvPr id="12" name="圆角矩形标注 11"/>
            <p:cNvSpPr/>
            <p:nvPr>
              <p:custDataLst>
                <p:tags r:id="rId12"/>
              </p:custDataLst>
            </p:nvPr>
          </p:nvSpPr>
          <p:spPr>
            <a:xfrm>
              <a:off x="6745" y="5400"/>
              <a:ext cx="3309" cy="688"/>
            </a:xfrm>
            <a:prstGeom prst="wedgeRoundRectCallout">
              <a:avLst>
                <a:gd name="adj1" fmla="val 79676"/>
                <a:gd name="adj2" fmla="val -223691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1.点击公用房档案管理</a:t>
              </a:r>
              <a:endParaRPr lang="en-US" alt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10033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2.1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公用房档案信息核对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 flipH="1">
            <a:off x="457200" y="3407196"/>
            <a:ext cx="281940" cy="1268143"/>
          </a:xfrm>
          <a:prstGeom prst="rect">
            <a:avLst/>
          </a:prstGeom>
          <a:pattFill prst="ltUpDiag">
            <a:fgClr>
              <a:schemeClr val="lt2">
                <a:lumMod val="9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任意多边形: 形状 19"/>
          <p:cNvSpPr/>
          <p:nvPr>
            <p:custDataLst>
              <p:tags r:id="rId7"/>
            </p:custDataLst>
          </p:nvPr>
        </p:nvSpPr>
        <p:spPr>
          <a:xfrm rot="10800000">
            <a:off x="10659110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: 形状 20"/>
          <p:cNvSpPr/>
          <p:nvPr>
            <p:custDataLst>
              <p:tags r:id="rId8"/>
            </p:custDataLst>
          </p:nvPr>
        </p:nvSpPr>
        <p:spPr>
          <a:xfrm rot="10800000">
            <a:off x="10307955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1955" y="1102995"/>
            <a:ext cx="11332210" cy="5353050"/>
            <a:chOff x="215" y="1395"/>
            <a:chExt cx="17846" cy="8430"/>
          </a:xfrm>
        </p:grpSpPr>
        <p:sp>
          <p:nvSpPr>
            <p:cNvPr id="100" name="文本框 99"/>
            <p:cNvSpPr txBox="1"/>
            <p:nvPr>
              <p:custDataLst>
                <p:tags r:id="rId9"/>
              </p:custDataLst>
            </p:nvPr>
          </p:nvSpPr>
          <p:spPr>
            <a:xfrm>
              <a:off x="1237" y="3449"/>
              <a:ext cx="1652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endParaRPr lang="zh-CN" altLang="en-US" sz="3600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215" y="1395"/>
              <a:ext cx="17846" cy="7207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2"/>
              </p:custDataLst>
            </p:nvPr>
          </p:nvSpPr>
          <p:spPr>
            <a:xfrm flipV="1">
              <a:off x="4181" y="4143"/>
              <a:ext cx="2113" cy="44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13"/>
              </p:custDataLst>
            </p:nvPr>
          </p:nvSpPr>
          <p:spPr>
            <a:xfrm flipV="1">
              <a:off x="7002" y="4222"/>
              <a:ext cx="1436" cy="43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圆角矩形标注 15"/>
            <p:cNvSpPr/>
            <p:nvPr>
              <p:custDataLst>
                <p:tags r:id="rId14"/>
              </p:custDataLst>
            </p:nvPr>
          </p:nvSpPr>
          <p:spPr>
            <a:xfrm>
              <a:off x="667" y="7601"/>
              <a:ext cx="3262" cy="755"/>
            </a:xfrm>
            <a:prstGeom prst="wedgeRoundRectCallout">
              <a:avLst>
                <a:gd name="adj1" fmla="val 66217"/>
                <a:gd name="adj2" fmla="val -202052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2.核对校区和楼宇信息</a:t>
              </a:r>
              <a:endParaRPr lang="en-US" alt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17" name="圆角矩形标注 16"/>
            <p:cNvSpPr/>
            <p:nvPr>
              <p:custDataLst>
                <p:tags r:id="rId15"/>
              </p:custDataLst>
            </p:nvPr>
          </p:nvSpPr>
          <p:spPr>
            <a:xfrm>
              <a:off x="9600" y="3879"/>
              <a:ext cx="4306" cy="950"/>
            </a:xfrm>
            <a:prstGeom prst="wedgeRoundRectCallout">
              <a:avLst>
                <a:gd name="adj1" fmla="val -75573"/>
                <a:gd name="adj2" fmla="val 55167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3.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核对房号，检查是否有遗漏或非本单位的房间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6"/>
              </p:custDataLst>
            </p:nvPr>
          </p:nvSpPr>
          <p:spPr>
            <a:xfrm>
              <a:off x="3258" y="9317"/>
              <a:ext cx="11456" cy="5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indent="0" algn="ctr" fontAlgn="auto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备注：如有校区、楼宇、房号信息错误填写附件2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表</a:t>
              </a: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1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或表</a:t>
              </a: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</a:t>
              </a:r>
              <a:endParaRPr lang="en-US" alt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10033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2.2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房间信息维护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 flipH="1">
            <a:off x="457200" y="3407196"/>
            <a:ext cx="281940" cy="1268143"/>
          </a:xfrm>
          <a:prstGeom prst="rect">
            <a:avLst/>
          </a:prstGeom>
          <a:pattFill prst="ltUpDiag">
            <a:fgClr>
              <a:schemeClr val="lt2">
                <a:lumMod val="95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任意多边形: 形状 19"/>
          <p:cNvSpPr/>
          <p:nvPr>
            <p:custDataLst>
              <p:tags r:id="rId7"/>
            </p:custDataLst>
          </p:nvPr>
        </p:nvSpPr>
        <p:spPr>
          <a:xfrm rot="10800000">
            <a:off x="10659110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: 形状 20"/>
          <p:cNvSpPr/>
          <p:nvPr>
            <p:custDataLst>
              <p:tags r:id="rId8"/>
            </p:custDataLst>
          </p:nvPr>
        </p:nvSpPr>
        <p:spPr>
          <a:xfrm rot="10800000">
            <a:off x="10307955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8150" y="1428750"/>
            <a:ext cx="11332210" cy="4576445"/>
            <a:chOff x="215" y="1395"/>
            <a:chExt cx="17846" cy="7207"/>
          </a:xfrm>
        </p:grpSpPr>
        <p:sp>
          <p:nvSpPr>
            <p:cNvPr id="5" name="文本框 4"/>
            <p:cNvSpPr txBox="1"/>
            <p:nvPr>
              <p:custDataLst>
                <p:tags r:id="rId9"/>
              </p:custDataLst>
            </p:nvPr>
          </p:nvSpPr>
          <p:spPr>
            <a:xfrm>
              <a:off x="1237" y="3449"/>
              <a:ext cx="1652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215" y="1395"/>
              <a:ext cx="17846" cy="720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2"/>
              </p:custDataLst>
            </p:nvPr>
          </p:nvSpPr>
          <p:spPr>
            <a:xfrm flipV="1">
              <a:off x="4181" y="4143"/>
              <a:ext cx="2113" cy="44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3"/>
              </p:custDataLst>
            </p:nvPr>
          </p:nvSpPr>
          <p:spPr>
            <a:xfrm flipV="1">
              <a:off x="7002" y="4222"/>
              <a:ext cx="1436" cy="43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圆角矩形标注 19"/>
            <p:cNvSpPr/>
            <p:nvPr>
              <p:custDataLst>
                <p:tags r:id="rId14"/>
              </p:custDataLst>
            </p:nvPr>
          </p:nvSpPr>
          <p:spPr>
            <a:xfrm>
              <a:off x="9462" y="5296"/>
              <a:ext cx="3943" cy="1018"/>
            </a:xfrm>
            <a:prstGeom prst="wedgeRoundRectCallout">
              <a:avLst>
                <a:gd name="adj1" fmla="val -91658"/>
                <a:gd name="adj2" fmla="val 62535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1.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点击房号，进入房间档案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5"/>
            </p:custDataLst>
          </p:nvPr>
        </p:nvSpPr>
        <p:spPr>
          <a:xfrm>
            <a:off x="457204" y="100331"/>
            <a:ext cx="11277690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2.2 </a:t>
            </a:r>
            <a:r>
              <a:rPr lang="zh-CN" altLang="en-US" sz="3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房间信息维护</a:t>
            </a:r>
            <a:endParaRPr lang="zh-CN" altLang="en-US" sz="3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8" name="任意多边形: 形状 19"/>
          <p:cNvSpPr/>
          <p:nvPr>
            <p:custDataLst>
              <p:tags r:id="rId6"/>
            </p:custDataLst>
          </p:nvPr>
        </p:nvSpPr>
        <p:spPr>
          <a:xfrm rot="10800000">
            <a:off x="10659110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: 形状 20"/>
          <p:cNvSpPr/>
          <p:nvPr>
            <p:custDataLst>
              <p:tags r:id="rId7"/>
            </p:custDataLst>
          </p:nvPr>
        </p:nvSpPr>
        <p:spPr>
          <a:xfrm rot="10800000">
            <a:off x="10307955" y="1687195"/>
            <a:ext cx="314960" cy="384810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37" h="415819">
                <a:moveTo>
                  <a:pt x="174788" y="0"/>
                </a:moveTo>
                <a:lnTo>
                  <a:pt x="340237" y="0"/>
                </a:lnTo>
                <a:lnTo>
                  <a:pt x="241322" y="415819"/>
                </a:lnTo>
                <a:lnTo>
                  <a:pt x="0" y="415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51355" y="949325"/>
            <a:ext cx="8555355" cy="5934710"/>
            <a:chOff x="5106" y="1115"/>
            <a:chExt cx="13473" cy="9346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106" y="1115"/>
              <a:ext cx="9390" cy="9346"/>
            </a:xfrm>
            <a:prstGeom prst="rect">
              <a:avLst/>
            </a:prstGeom>
          </p:spPr>
        </p:pic>
        <p:sp>
          <p:nvSpPr>
            <p:cNvPr id="11" name="圆角矩形标注 12"/>
            <p:cNvSpPr/>
            <p:nvPr>
              <p:custDataLst>
                <p:tags r:id="rId10"/>
              </p:custDataLst>
            </p:nvPr>
          </p:nvSpPr>
          <p:spPr>
            <a:xfrm>
              <a:off x="14273" y="3470"/>
              <a:ext cx="4306" cy="1697"/>
            </a:xfrm>
            <a:prstGeom prst="wedgeRoundRectCallout">
              <a:avLst>
                <a:gd name="adj1" fmla="val -75573"/>
                <a:gd name="adj2" fmla="val 55167"/>
                <a:gd name="adj3" fmla="val 16667"/>
              </a:avLst>
            </a:prstGeom>
            <a:solidFill>
              <a:srgbClr val="FEFEFE">
                <a:alpha val="80000"/>
              </a:srgbClr>
            </a:solidFill>
            <a:ln w="19050">
              <a:solidFill>
                <a:srgbClr val="77A7E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l">
                <a:buClrTx/>
                <a:buSzTx/>
                <a:buFontTx/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2.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对可修改字段的信息进行核对和补充：</a:t>
              </a:r>
              <a:endParaRPr lang="en-US" alt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（</a:t>
              </a: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1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）星号字段为必填项；</a:t>
              </a:r>
              <a:endParaRPr lang="en-US" altLang="zh-CN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lvl="0"/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（</a:t>
              </a: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）其他可修改字段可根据实际情况填写。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300" advClick="0" advTm="3000"/>
    </mc:Choice>
    <mc:Fallback>
      <p:transition advClick="0" advTm="3000"/>
    </mc:Fallback>
  </mc:AlternateContent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2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1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16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6*i*6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5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5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2"/>
</p:tagLst>
</file>

<file path=ppt/tags/tag30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1"/>
</p:tagLst>
</file>

<file path=ppt/tags/tag30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321.xml><?xml version="1.0" encoding="utf-8"?>
<p:tagLst xmlns:p="http://schemas.openxmlformats.org/presentationml/2006/main">
  <p:tag name="KSO_WM_UNIT_ISCONTENTSTITLE" val="0"/>
  <p:tag name="KSO_WM_UNIT_ISNUMDGMTITLE" val="0"/>
  <p:tag name="KSO_WM_UNIT_PRESET_TEXT" val="极简大气通用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1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5_1*b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TEMPLATE_THUMBS_INDEX" val="1、2、6、7、9、11、14、15"/>
  <p:tag name="KSO_WM_SLIDE_ID" val="custom2020254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5"/>
  <p:tag name="KSO_WM_SLIDE_LAYOUT" val="a_b"/>
  <p:tag name="KSO_WM_SLIDE_LAYOUT_CNT" val="1_3"/>
</p:tagLst>
</file>

<file path=ppt/tags/tag324.xml><?xml version="1.0" encoding="utf-8"?>
<p:tagLst xmlns:p="http://schemas.openxmlformats.org/presentationml/2006/main">
  <p:tag name="KSO_WM_TEMPLATE_CATEGORY" val="diagram"/>
  <p:tag name="KSO_WM_TEMPLATE_INDEX" val="20185940"/>
  <p:tag name="KSO_WM_TAG_VERSION" val="1.0"/>
  <p:tag name="KSO_WM_UNIT_TYPE" val="f"/>
  <p:tag name="KSO_WM_UNIT_INDEX" val="2"/>
  <p:tag name="KSO_WM_UNIT_ID" val="diagram20185940_1*f*2"/>
  <p:tag name="KSO_WM_UNIT_LAYERLEVEL" val="1"/>
  <p:tag name="KSO_WM_UNIT_VALUE" val="42"/>
  <p:tag name="KSO_WM_UNIT_HIGHLIGHT" val="0"/>
  <p:tag name="KSO_WM_UNIT_COMPATIBLE" val="0"/>
  <p:tag name="KSO_WM_UNIT_CLEAR" val="0"/>
  <p:tag name="KSO_WM_BEAUTIFY_FLAG" val="#wm#"/>
  <p:tag name="KSO_WM_UNIT_PRESET_TEXT" val="此部分内容作为文字排版占位显示_x000B_（建议使用主题字体）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545_4*i*5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02545_4*i*6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20202545_4*i*7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545_4*l_h_i*1_1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545_4*l_h_i*1_1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02545_4*l_h_i*1_1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545_4*l_h_i*1_2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545_4*l_h_i*1_2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custom20202545_4*l_h_i*1_2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custom20202545_4*l_h_i*1_3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2545_4*l_h_i*1_3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545_4*l_h_i*1_3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2545_4*l_h_i*1_4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2545_4*l_h_i*1_4_2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custom20202545_4*l_h_i*1_4_3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545_4*l_h_f*1_1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2545_4*l_h_f*1_2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2545_4*l_h_f*1_3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2545_4*l_h_f*1_4_1"/>
  <p:tag name="KSO_WM_TEMPLATE_CATEGORY" val="custom"/>
  <p:tag name="KSO_WM_TEMPLATE_INDEX" val="2020254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4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545_4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2545_4*b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SLIDE_ID" val="custom2020254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5"/>
  <p:tag name="KSO_WM_SLIDE_LAYOUT" val="a_b_l"/>
  <p:tag name="KSO_WM_SLIDE_LAYOUT_CNT" val="1_1_1"/>
</p:tagLst>
</file>

<file path=ppt/tags/tag34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2"/>
</p:tagLst>
</file>

<file path=ppt/tags/tag34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1"/>
</p:tagLst>
</file>

<file path=ppt/tags/tag35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415_1*a*1"/>
  <p:tag name="KSO_WM_TEMPLATE_CATEGORY" val="diagram"/>
  <p:tag name="KSO_WM_TEMPLATE_INDEX" val="2020741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25ff7c855224565b34c4025e05b3bbe"/>
  <p:tag name="KSO_WM_ASSEMBLE_CHIP_INDEX" val="0fb2a8ff3f864f029042f89e05eb1087"/>
  <p:tag name="KSO_WM_UNIT_TEXT_FILL_FORE_SCHEMECOLOR_INDEX_BRIGHTNESS" val="0"/>
  <p:tag name="KSO_WM_UNIT_TEXT_FILL_FORE_SCHEMECOLOR_INDEX" val="13"/>
  <p:tag name="KSO_WM_UNIT_TEXT_FILL_TYPE" val="1"/>
  <p:tag name="KSO_WM_TEMPLATE_ASSEMBLE_XID" val="5eecbaf6a758c1ec0b708b5d"/>
  <p:tag name="KSO_WM_TEMPLATE_ASSEMBLE_GROUPID" val="5eecbaf6a758c1ec0b708b5d"/>
</p:tagLst>
</file>

<file path=ppt/tags/tag355.xml><?xml version="1.0" encoding="utf-8"?>
<p:tagLst xmlns:p="http://schemas.openxmlformats.org/presentationml/2006/main">
  <p:tag name="KSO_WM_SLIDE_ID" val="diagram2020741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415"/>
  <p:tag name="KSO_WM_SLIDE_LAYOUT" val="a_d"/>
  <p:tag name="KSO_WM_SLIDE_LAYOUT_CNT" val="1_1"/>
  <p:tag name="KSO_WM_SLIDE_LAYOUT_INFO" val="{&quot;backgroundInfo&quot;:[{&quot;bottom&quot;:0.111111112,&quot;bottomAbs&quot;:false,&quot;left&quot;:0,&quot;leftAbs&quot;:false,&quot;right&quot;:0,&quot;rightAbs&quot;:false,&quot;top&quot;:0.111111112,&quot;topAbs&quot;:false,&quot;type&quot;:&quot;belt&quot;}],&quot;id&quot;:&quot;2020-06-19T21:19:10&quot;,&quot;maxSize&quot;:{&quot;size1&quot;:68.87685677563702},&quot;minSize&quot;:{&quot;size1&quot;:59.97685677563703},&quot;normalSize&quot;:{&quot;size1&quot;:66.57685677563703},&quot;subLayout&quot;:[{&quot;id&quot;:&quot;2020-06-19T21:19:10&quot;,&quot;margin&quot;:{&quot;bottom&quot;:1.2699999809265137,&quot;left&quot;:7.197000503540039,&quot;right&quot;:7.197000503540039,&quot;top&quot;:3.809999942779541},&quot;type&quot;:0},{&quot;id&quot;:&quot;2020-06-19T21:19:10&quot;,&quot;margin&quot;:{&quot;bottom&quot;:2.9629998207092285,&quot;left&quot;:7.197000503540039,&quot;right&quot;:7.197000503540039,&quot;top&quot;:0},&quot;type&quot;:0}],&quot;type&quot;:0}"/>
  <p:tag name="KSO_WM_SLIDE_BACKGROUND" val="[&quot;belt&quot;]"/>
  <p:tag name="KSO_WM_SLIDE_RATIO" val="1.777778"/>
  <p:tag name="KSO_WM_CHIP_INFOS" val="{&quot;layout_type&quot;:&quot;topbottom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d1ccc37ab0972fba70b1c6"/>
  <p:tag name="KSO_WM_CHIP_FILLPROP" val="[[{&quot;fill_id&quot;:&quot;722accd572074b41a2d4cf8c733c9957&quot;,&quot;fill_align&quot;:&quot;cb&quot;,&quot;text_align&quot;:&quot;cm&quot;,&quot;text_direction&quot;:&quot;horizontal&quot;,&quot;chip_types&quot;:[&quot;diagram&quot;,&quot;pictext&quot;,&quot;picture&quot;,&quot;chart&quot;,&quot;table&quot;,&quot;video&quot;],&quot;support_features&quot;:[&quot;collage&quot;,&quot;carousel&quot;]},{&quot;fill_id&quot;:&quot;164c300f690d423ab1b6e3b65edb0bf9&quot;,&quot;fill_align&quot;:&quot;ct&quot;,&quot;text_align&quot;:&quot;ct&quot;,&quot;text_direction&quot;:&quot;horizontal&quot;,&quot;chip_types&quot;:[&quot;header&quot;]}]]"/>
  <p:tag name="KSO_WM_SLIDE_SIZE" val="960*372"/>
  <p:tag name="KSO_WM_SLIDE_POSITION" val="0*84"/>
  <p:tag name="KSO_WM_CHIP_GROUPID" val="5ed8ce2dafe44fab1839c23d"/>
  <p:tag name="KSO_WM_SLIDE_BK_DARK_LIGHT" val="1"/>
  <p:tag name="KSO_WM_SLIDE_BACKGROUND_TYPE" val="belt"/>
  <p:tag name="KSO_WM_SLIDE_SUPPORT_FEATURE_TYPE" val="3"/>
  <p:tag name="KSO_WM_TEMPLATE_ASSEMBLE_XID" val="5eecbaf6a758c1ec0b708b5d"/>
  <p:tag name="KSO_WM_TEMPLATE_ASSEMBLE_GROUPID" val="5eecbaf6a758c1ec0b708b5d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2b6e6033-e439-fce9-9467-0266283ff9c5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350b8437-13b7-cee0-9467-0266ec43a959}"/>
  <p:tag name="KSO_WM_UNIT_TYPE" val="i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890_1*i*1"/>
  <p:tag name="KSO_WM_TEMPLATE_CATEGORY" val="diagram"/>
  <p:tag name="KSO_WM_TEMPLATE_INDEX" val="20211890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EC_AREA_ID" val="6fd5bc5f48ee4de29c3c6c2407a84390"/>
  <p:tag name="KSO_WM_CHIP_GROUPID" val="5ef16ca95bb2a422ac9a2b25"/>
  <p:tag name="KSO_WM_CHIP_XID" val="5ef16ca95bb2a422ac9a2b26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1265"/>
  <p:tag name="KSO_WM_TEMPLATE_ASSEMBLE_XID" val="60656f0f4054ed1e2fb802b8"/>
  <p:tag name="KSO_WM_TEMPLATE_ASSEMBLE_GROUPID" val="60656f0f4054ed1e2fb802b8"/>
</p:tagLst>
</file>

<file path=ppt/tags/tag36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90_1*f*1"/>
  <p:tag name="KSO_WM_TEMPLATE_CATEGORY" val="diagram"/>
  <p:tag name="KSO_WM_TEMPLATE_INDEX" val="2021189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0"/>
  <p:tag name="KSO_WM_UNIT_SHOW_EDIT_AREA_INDICATION" val="1"/>
  <p:tag name="KSO_WM_CHIP_GROUPID" val="5e6b05596848fb12bee65ac8"/>
  <p:tag name="KSO_WM_CHIP_XID" val="5e6b05596848fb12bee65aca"/>
  <p:tag name="KSO_WM_UNIT_DEC_AREA_ID" val="c8a71681b09f466b86a846f1dd4477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f6756d09b80488ba66550c07358432c"/>
  <p:tag name="KSO_WM_UNIT_TEXT_FILL_FORE_SCHEMECOLOR_INDEX_BRIGHTNESS" val="0.25"/>
  <p:tag name="KSO_WM_UNIT_TEXT_FILL_FORE_SCHEMECOLOR_INDEX" val="13"/>
  <p:tag name="KSO_WM_UNIT_TEXT_FILL_TYPE" val="1"/>
  <p:tag name="KSO_WM_TEMPLATE_ASSEMBLE_XID" val="60656f0f4054ed1e2fb802b8"/>
  <p:tag name="KSO_WM_TEMPLATE_ASSEMBLE_GROUPID" val="60656f0f4054ed1e2fb802b8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36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2"/>
</p:tagLst>
</file>

<file path=ppt/tags/tag36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415_1*a*1"/>
  <p:tag name="KSO_WM_TEMPLATE_CATEGORY" val="diagram"/>
  <p:tag name="KSO_WM_TEMPLATE_INDEX" val="2020741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25ff7c855224565b34c4025e05b3bbe"/>
  <p:tag name="KSO_WM_ASSEMBLE_CHIP_INDEX" val="0fb2a8ff3f864f029042f89e05eb1087"/>
  <p:tag name="KSO_WM_UNIT_TEXT_FILL_FORE_SCHEMECOLOR_INDEX_BRIGHTNESS" val="0"/>
  <p:tag name="KSO_WM_UNIT_TEXT_FILL_FORE_SCHEMECOLOR_INDEX" val="13"/>
  <p:tag name="KSO_WM_UNIT_TEXT_FILL_TYPE" val="1"/>
  <p:tag name="KSO_WM_TEMPLATE_ASSEMBLE_XID" val="5eecbaf6a758c1ec0b708b5d"/>
  <p:tag name="KSO_WM_TEMPLATE_ASSEMBLE_GROUPID" val="5eecbaf6a758c1ec0b708b5d"/>
</p:tagLst>
</file>

<file path=ppt/tags/tag373.xml><?xml version="1.0" encoding="utf-8"?>
<p:tagLst xmlns:p="http://schemas.openxmlformats.org/presentationml/2006/main">
  <p:tag name="KSO_WM_SLIDE_ID" val="diagram2020741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415"/>
  <p:tag name="KSO_WM_SLIDE_LAYOUT" val="a_d"/>
  <p:tag name="KSO_WM_SLIDE_LAYOUT_CNT" val="1_1"/>
  <p:tag name="KSO_WM_SLIDE_LAYOUT_INFO" val="{&quot;backgroundInfo&quot;:[{&quot;bottom&quot;:0.111111112,&quot;bottomAbs&quot;:false,&quot;left&quot;:0,&quot;leftAbs&quot;:false,&quot;right&quot;:0,&quot;rightAbs&quot;:false,&quot;top&quot;:0.111111112,&quot;topAbs&quot;:false,&quot;type&quot;:&quot;belt&quot;}],&quot;id&quot;:&quot;2020-06-19T21:19:10&quot;,&quot;maxSize&quot;:{&quot;size1&quot;:68.87685677563702},&quot;minSize&quot;:{&quot;size1&quot;:59.97685677563703},&quot;normalSize&quot;:{&quot;size1&quot;:66.57685677563703},&quot;subLayout&quot;:[{&quot;id&quot;:&quot;2020-06-19T21:19:10&quot;,&quot;margin&quot;:{&quot;bottom&quot;:1.2699999809265137,&quot;left&quot;:7.197000503540039,&quot;right&quot;:7.197000503540039,&quot;top&quot;:3.809999942779541},&quot;type&quot;:0},{&quot;id&quot;:&quot;2020-06-19T21:19:10&quot;,&quot;margin&quot;:{&quot;bottom&quot;:2.9629998207092285,&quot;left&quot;:7.197000503540039,&quot;right&quot;:7.197000503540039,&quot;top&quot;:0},&quot;type&quot;:0}],&quot;type&quot;:0}"/>
  <p:tag name="KSO_WM_SLIDE_BACKGROUND" val="[&quot;belt&quot;]"/>
  <p:tag name="KSO_WM_SLIDE_RATIO" val="1.777778"/>
  <p:tag name="KSO_WM_CHIP_INFOS" val="{&quot;layout_type&quot;:&quot;topbottom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d1ccc37ab0972fba70b1c6"/>
  <p:tag name="KSO_WM_CHIP_FILLPROP" val="[[{&quot;fill_id&quot;:&quot;722accd572074b41a2d4cf8c733c9957&quot;,&quot;fill_align&quot;:&quot;cb&quot;,&quot;text_align&quot;:&quot;cm&quot;,&quot;text_direction&quot;:&quot;horizontal&quot;,&quot;chip_types&quot;:[&quot;diagram&quot;,&quot;pictext&quot;,&quot;picture&quot;,&quot;chart&quot;,&quot;table&quot;,&quot;video&quot;],&quot;support_features&quot;:[&quot;collage&quot;,&quot;carousel&quot;]},{&quot;fill_id&quot;:&quot;164c300f690d423ab1b6e3b65edb0bf9&quot;,&quot;fill_align&quot;:&quot;ct&quot;,&quot;text_align&quot;:&quot;ct&quot;,&quot;text_direction&quot;:&quot;horizontal&quot;,&quot;chip_types&quot;:[&quot;header&quot;]}]]"/>
  <p:tag name="KSO_WM_SLIDE_SIZE" val="960*372"/>
  <p:tag name="KSO_WM_SLIDE_POSITION" val="0*84"/>
  <p:tag name="KSO_WM_CHIP_GROUPID" val="5ed8ce2dafe44fab1839c23d"/>
  <p:tag name="KSO_WM_SLIDE_BK_DARK_LIGHT" val="1"/>
  <p:tag name="KSO_WM_SLIDE_BACKGROUND_TYPE" val="belt"/>
  <p:tag name="KSO_WM_SLIDE_SUPPORT_FEATURE_TYPE" val="3"/>
  <p:tag name="KSO_WM_TEMPLATE_ASSEMBLE_XID" val="5eecbaf6a758c1ec0b708b5d"/>
  <p:tag name="KSO_WM_TEMPLATE_ASSEMBLE_GROUPID" val="5eecbaf6a758c1ec0b708b5d"/>
</p:tagLst>
</file>

<file path=ppt/tags/tag3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358aa049-4efb-2f7b-9467-0266c83888f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6390d091-404a-ee94-9467-0266f746c800}"/>
  <p:tag name="KSO_WM_UNIT_TYPE" val="i"/>
</p:tagLst>
</file>

<file path=ppt/tags/tag3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8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9021_1*i*3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16"/>
  <p:tag name="KSO_WM_UNIT_COLOR_SCHEME_SHAPE_ID" val="16"/>
  <p:tag name="KSO_WM_UNIT_COLOR_SCHEME_PARENT_PAGE" val="0_1"/>
  <p:tag name="KSO_WM_UNIT_BLOCK" val="0"/>
  <p:tag name="KSO_WM_UNIT_SM_LIMIT_TYPE" val="2"/>
  <p:tag name="KSO_WM_UNIT_DEC_AREA_ID" val="7e673796fcea426f9b1c6b7649c4d0e0"/>
  <p:tag name="KSO_WM_UNIT_DECORATE_INFO" val="{&quot;DecorateInfoH&quot;:{&quot;IsAbs&quot;:false},&quot;DecorateInfoW&quot;:{&quot;IsAbs&quot;:false},&quot;DecorateInfoX&quot;:{&quot;IsAbs&quot;:false,&quot;Pos&quot;:2},&quot;DecorateInfoY&quot;:{&quot;IsAbs&quot;:false,&quot;Pos&quot;:0},&quot;ReferentInfo&quot;:{&quot;Id&quot;:&quot;706024cd470b45048b7fb97b945c4433&quot;,&quot;X&quot;:{&quot;Pos&quot;:0},&quot;Y&quot;:{&quot;Pos&quot;:0}},&quot;whChangeMode&quot;:0}"/>
  <p:tag name="KSO_WM_CHIP_GROUPID" val="5efda17781ee359a788b1e1e"/>
  <p:tag name="KSO_WM_CHIP_XID" val="5efda17781ee359a788b1e1f"/>
  <p:tag name="KSO_WM_UNIT_FILL_FORE_SCHEMECOLOR_INDEX_BRIGHTNESS" val="-0.1"/>
  <p:tag name="KSO_WM_UNIT_FILL_FORE_SCHEMECOLOR_INDEX" val="16"/>
  <p:tag name="KSO_WM_UNIT_FILL_BACK_SCHEMECOLOR_INDEX_BRIGHTNESS" val="-0.5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  <p:tag name="KSO_WM_UNIT_VALUE" val="5"/>
  <p:tag name="KSO_WM_TEMPLATE_ASSEMBLE_XID" val="6130c4e08b5cc6c91112a57f"/>
  <p:tag name="KSO_WM_TEMPLATE_ASSEMBLE_GROUPID" val="6130c4e08b5cc6c91112a57f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1_1*i*5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0"/>
  <p:tag name="KSO_WM_UNIT_COLOR_SCHEME_SHAPE_ID" val="20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021_1*i*6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1"/>
  <p:tag name="KSO_WM_UNIT_COLOR_SCHEME_SHAPE_ID" val="21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3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358aa049-4efb-2f7b-9467-0266c83888f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6390d091-404a-ee94-9467-0266f746c800}"/>
  <p:tag name="KSO_WM_UNIT_TYPE" val="i"/>
</p:tagLst>
</file>

<file path=ppt/tags/tag3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9021_1*i*3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16"/>
  <p:tag name="KSO_WM_UNIT_COLOR_SCHEME_SHAPE_ID" val="16"/>
  <p:tag name="KSO_WM_UNIT_COLOR_SCHEME_PARENT_PAGE" val="0_1"/>
  <p:tag name="KSO_WM_UNIT_BLOCK" val="0"/>
  <p:tag name="KSO_WM_UNIT_SM_LIMIT_TYPE" val="2"/>
  <p:tag name="KSO_WM_UNIT_DEC_AREA_ID" val="7e673796fcea426f9b1c6b7649c4d0e0"/>
  <p:tag name="KSO_WM_UNIT_DECORATE_INFO" val="{&quot;DecorateInfoH&quot;:{&quot;IsAbs&quot;:false},&quot;DecorateInfoW&quot;:{&quot;IsAbs&quot;:false},&quot;DecorateInfoX&quot;:{&quot;IsAbs&quot;:false,&quot;Pos&quot;:2},&quot;DecorateInfoY&quot;:{&quot;IsAbs&quot;:false,&quot;Pos&quot;:0},&quot;ReferentInfo&quot;:{&quot;Id&quot;:&quot;706024cd470b45048b7fb97b945c4433&quot;,&quot;X&quot;:{&quot;Pos&quot;:0},&quot;Y&quot;:{&quot;Pos&quot;:0}},&quot;whChangeMode&quot;:0}"/>
  <p:tag name="KSO_WM_CHIP_GROUPID" val="5efda17781ee359a788b1e1e"/>
  <p:tag name="KSO_WM_CHIP_XID" val="5efda17781ee359a788b1e1f"/>
  <p:tag name="KSO_WM_UNIT_FILL_FORE_SCHEMECOLOR_INDEX_BRIGHTNESS" val="-0.1"/>
  <p:tag name="KSO_WM_UNIT_FILL_FORE_SCHEMECOLOR_INDEX" val="16"/>
  <p:tag name="KSO_WM_UNIT_FILL_BACK_SCHEMECOLOR_INDEX_BRIGHTNESS" val="-0.5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  <p:tag name="KSO_WM_UNIT_VALUE" val="5"/>
  <p:tag name="KSO_WM_TEMPLATE_ASSEMBLE_XID" val="6130c4e08b5cc6c91112a57f"/>
  <p:tag name="KSO_WM_TEMPLATE_ASSEMBLE_GROUPID" val="6130c4e08b5cc6c91112a57f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1_1*i*5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0"/>
  <p:tag name="KSO_WM_UNIT_COLOR_SCHEME_SHAPE_ID" val="20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021_1*i*6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1"/>
  <p:tag name="KSO_WM_UNIT_COLOR_SCHEME_SHAPE_ID" val="21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4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358aa049-4efb-2f7b-9467-0266c83888f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6390d091-404a-ee94-9467-0266f746c800}"/>
  <p:tag name="KSO_WM_UNIT_TYPE" val="i"/>
</p:tagLst>
</file>

<file path=ppt/tags/tag4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6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9021_1*i*3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16"/>
  <p:tag name="KSO_WM_UNIT_COLOR_SCHEME_SHAPE_ID" val="16"/>
  <p:tag name="KSO_WM_UNIT_COLOR_SCHEME_PARENT_PAGE" val="0_1"/>
  <p:tag name="KSO_WM_UNIT_BLOCK" val="0"/>
  <p:tag name="KSO_WM_UNIT_SM_LIMIT_TYPE" val="2"/>
  <p:tag name="KSO_WM_UNIT_DEC_AREA_ID" val="7e673796fcea426f9b1c6b7649c4d0e0"/>
  <p:tag name="KSO_WM_UNIT_DECORATE_INFO" val="{&quot;DecorateInfoH&quot;:{&quot;IsAbs&quot;:false},&quot;DecorateInfoW&quot;:{&quot;IsAbs&quot;:false},&quot;DecorateInfoX&quot;:{&quot;IsAbs&quot;:false,&quot;Pos&quot;:2},&quot;DecorateInfoY&quot;:{&quot;IsAbs&quot;:false,&quot;Pos&quot;:0},&quot;ReferentInfo&quot;:{&quot;Id&quot;:&quot;706024cd470b45048b7fb97b945c4433&quot;,&quot;X&quot;:{&quot;Pos&quot;:0},&quot;Y&quot;:{&quot;Pos&quot;:0}},&quot;whChangeMode&quot;:0}"/>
  <p:tag name="KSO_WM_CHIP_GROUPID" val="5efda17781ee359a788b1e1e"/>
  <p:tag name="KSO_WM_CHIP_XID" val="5efda17781ee359a788b1e1f"/>
  <p:tag name="KSO_WM_UNIT_FILL_FORE_SCHEMECOLOR_INDEX_BRIGHTNESS" val="-0.1"/>
  <p:tag name="KSO_WM_UNIT_FILL_FORE_SCHEMECOLOR_INDEX" val="16"/>
  <p:tag name="KSO_WM_UNIT_FILL_BACK_SCHEMECOLOR_INDEX_BRIGHTNESS" val="-0.5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  <p:tag name="KSO_WM_UNIT_VALUE" val="5"/>
  <p:tag name="KSO_WM_TEMPLATE_ASSEMBLE_XID" val="6130c4e08b5cc6c91112a57f"/>
  <p:tag name="KSO_WM_TEMPLATE_ASSEMBLE_GROUPID" val="6130c4e08b5cc6c91112a57f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1_1*i*5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0"/>
  <p:tag name="KSO_WM_UNIT_COLOR_SCHEME_SHAPE_ID" val="20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021_1*i*6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1"/>
  <p:tag name="KSO_WM_UNIT_COLOR_SCHEME_SHAPE_ID" val="21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4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358aa049-4efb-2f7b-9467-0266c83888f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6390d091-404a-ee94-9467-0266f746c800}"/>
  <p:tag name="KSO_WM_UNIT_TYPE" val="i"/>
</p:tagLst>
</file>

<file path=ppt/tags/tag4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1_1*i*5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0"/>
  <p:tag name="KSO_WM_UNIT_COLOR_SCHEME_SHAPE_ID" val="20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021_1*i*6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1"/>
  <p:tag name="KSO_WM_UNIT_COLOR_SCHEME_SHAPE_ID" val="21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4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358aa049-4efb-2f7b-9467-0266c83888f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6390d091-404a-ee94-9467-0266f746c800}"/>
  <p:tag name="KSO_WM_UNIT_TYPE" val="i"/>
</p:tagLst>
</file>

<file path=ppt/tags/tag4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9021_1*i*3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16"/>
  <p:tag name="KSO_WM_UNIT_COLOR_SCHEME_SHAPE_ID" val="16"/>
  <p:tag name="KSO_WM_UNIT_COLOR_SCHEME_PARENT_PAGE" val="0_1"/>
  <p:tag name="KSO_WM_UNIT_BLOCK" val="0"/>
  <p:tag name="KSO_WM_UNIT_SM_LIMIT_TYPE" val="2"/>
  <p:tag name="KSO_WM_UNIT_DEC_AREA_ID" val="7e673796fcea426f9b1c6b7649c4d0e0"/>
  <p:tag name="KSO_WM_UNIT_DECORATE_INFO" val="{&quot;DecorateInfoH&quot;:{&quot;IsAbs&quot;:false},&quot;DecorateInfoW&quot;:{&quot;IsAbs&quot;:false},&quot;DecorateInfoX&quot;:{&quot;IsAbs&quot;:false,&quot;Pos&quot;:2},&quot;DecorateInfoY&quot;:{&quot;IsAbs&quot;:false,&quot;Pos&quot;:0},&quot;ReferentInfo&quot;:{&quot;Id&quot;:&quot;706024cd470b45048b7fb97b945c4433&quot;,&quot;X&quot;:{&quot;Pos&quot;:0},&quot;Y&quot;:{&quot;Pos&quot;:0}},&quot;whChangeMode&quot;:0}"/>
  <p:tag name="KSO_WM_CHIP_GROUPID" val="5efda17781ee359a788b1e1e"/>
  <p:tag name="KSO_WM_CHIP_XID" val="5efda17781ee359a788b1e1f"/>
  <p:tag name="KSO_WM_UNIT_FILL_FORE_SCHEMECOLOR_INDEX_BRIGHTNESS" val="-0.1"/>
  <p:tag name="KSO_WM_UNIT_FILL_FORE_SCHEMECOLOR_INDEX" val="16"/>
  <p:tag name="KSO_WM_UNIT_FILL_BACK_SCHEMECOLOR_INDEX_BRIGHTNESS" val="-0.5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  <p:tag name="KSO_WM_UNIT_VALUE" val="5"/>
  <p:tag name="KSO_WM_TEMPLATE_ASSEMBLE_XID" val="6130c4e08b5cc6c91112a57f"/>
  <p:tag name="KSO_WM_TEMPLATE_ASSEMBLE_GROUPID" val="6130c4e08b5cc6c91112a57f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1_1*i*5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0"/>
  <p:tag name="KSO_WM_UNIT_COLOR_SCHEME_SHAPE_ID" val="20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021_1*i*6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1"/>
  <p:tag name="KSO_WM_UNIT_COLOR_SCHEME_SHAPE_ID" val="21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4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358aa049-4efb-2f7b-9467-0266c83888f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6390d091-404a-ee94-9467-0266f746c800}"/>
  <p:tag name="KSO_WM_UNIT_TYPE" val="i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2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1_1*i*5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0"/>
  <p:tag name="KSO_WM_UNIT_COLOR_SCHEME_SHAPE_ID" val="20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021_1*i*6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1"/>
  <p:tag name="KSO_WM_UNIT_COLOR_SCHEME_SHAPE_ID" val="21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4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358aa049-4efb-2f7b-9467-0266c83888f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6390d091-404a-ee94-9467-0266f746c800}"/>
  <p:tag name="KSO_WM_UNIT_TYPE" val="i"/>
</p:tagLst>
</file>

<file path=ppt/tags/tag4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5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1_1*i*5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0"/>
  <p:tag name="KSO_WM_UNIT_COLOR_SCHEME_SHAPE_ID" val="20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021_1*i*6"/>
  <p:tag name="KSO_WM_TEMPLATE_CATEGORY" val="diagram"/>
  <p:tag name="KSO_WM_TEMPLATE_INDEX" val="20209021"/>
  <p:tag name="KSO_WM_UNIT_LAYERLEVEL" val="1"/>
  <p:tag name="KSO_WM_TAG_VERSION" val="1.0"/>
  <p:tag name="KSO_WM_BEAUTIFY_FLAG" val="#wm#"/>
  <p:tag name="KSO_WM_UNIT_ADJUSTLAYOUT_ID" val="21"/>
  <p:tag name="KSO_WM_UNIT_COLOR_SCHEME_SHAPE_ID" val="21"/>
  <p:tag name="KSO_WM_UNIT_COLOR_SCHEME_PARENT_PAGE" val="0_1"/>
  <p:tag name="KSO_WM_UNIT_SM_LIMIT_TYPE" val="2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130c4e08b5cc6c91112a57f"/>
  <p:tag name="KSO_WM_TEMPLATE_ASSEMBLE_GROUPID" val="6130c4e08b5cc6c91112a57f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4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358aa049-4efb-2f7b-9467-0266c83888f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6390d091-404a-ee94-9467-0266f746c800}"/>
  <p:tag name="KSO_WM_UNIT_TYPE" val="i"/>
</p:tagLst>
</file>

<file path=ppt/tags/tag4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8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6*i*6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4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358aa049-4efb-2f7b-9467-0266c83888f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6390d091-404a-ee94-9467-0266f746c800}"/>
  <p:tag name="KSO_WM_UNIT_TYPE" val="i"/>
</p:tagLst>
</file>

<file path=ppt/tags/tag4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9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48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2"/>
</p:tagLst>
</file>

<file path=ppt/tags/tag48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415_1*a*1"/>
  <p:tag name="KSO_WM_TEMPLATE_CATEGORY" val="diagram"/>
  <p:tag name="KSO_WM_TEMPLATE_INDEX" val="2020741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25ff7c855224565b34c4025e05b3bbe"/>
  <p:tag name="KSO_WM_ASSEMBLE_CHIP_INDEX" val="0fb2a8ff3f864f029042f89e05eb1087"/>
  <p:tag name="KSO_WM_UNIT_TEXT_FILL_FORE_SCHEMECOLOR_INDEX_BRIGHTNESS" val="0"/>
  <p:tag name="KSO_WM_UNIT_TEXT_FILL_FORE_SCHEMECOLOR_INDEX" val="13"/>
  <p:tag name="KSO_WM_UNIT_TEXT_FILL_TYPE" val="1"/>
  <p:tag name="KSO_WM_TEMPLATE_ASSEMBLE_XID" val="5eecbaf6a758c1ec0b708b5d"/>
  <p:tag name="KSO_WM_TEMPLATE_ASSEMBLE_GROUPID" val="5eecbaf6a758c1ec0b708b5d"/>
</p:tagLst>
</file>

<file path=ppt/tags/tag493.xml><?xml version="1.0" encoding="utf-8"?>
<p:tagLst xmlns:p="http://schemas.openxmlformats.org/presentationml/2006/main">
  <p:tag name="KSO_WM_SLIDE_ID" val="diagram2020741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415"/>
  <p:tag name="KSO_WM_SLIDE_LAYOUT" val="a_d"/>
  <p:tag name="KSO_WM_SLIDE_LAYOUT_CNT" val="1_1"/>
  <p:tag name="KSO_WM_SLIDE_LAYOUT_INFO" val="{&quot;backgroundInfo&quot;:[{&quot;bottom&quot;:0.111111112,&quot;bottomAbs&quot;:false,&quot;left&quot;:0,&quot;leftAbs&quot;:false,&quot;right&quot;:0,&quot;rightAbs&quot;:false,&quot;top&quot;:0.111111112,&quot;topAbs&quot;:false,&quot;type&quot;:&quot;belt&quot;}],&quot;id&quot;:&quot;2020-06-19T21:19:10&quot;,&quot;maxSize&quot;:{&quot;size1&quot;:68.87685677563702},&quot;minSize&quot;:{&quot;size1&quot;:59.97685677563703},&quot;normalSize&quot;:{&quot;size1&quot;:66.57685677563703},&quot;subLayout&quot;:[{&quot;id&quot;:&quot;2020-06-19T21:19:10&quot;,&quot;margin&quot;:{&quot;bottom&quot;:1.2699999809265137,&quot;left&quot;:7.197000503540039,&quot;right&quot;:7.197000503540039,&quot;top&quot;:3.809999942779541},&quot;type&quot;:0},{&quot;id&quot;:&quot;2020-06-19T21:19:10&quot;,&quot;margin&quot;:{&quot;bottom&quot;:2.9629998207092285,&quot;left&quot;:7.197000503540039,&quot;right&quot;:7.197000503540039,&quot;top&quot;:0},&quot;type&quot;:0}],&quot;type&quot;:0}"/>
  <p:tag name="KSO_WM_SLIDE_BACKGROUND" val="[&quot;belt&quot;]"/>
  <p:tag name="KSO_WM_SLIDE_RATIO" val="1.777778"/>
  <p:tag name="KSO_WM_CHIP_INFOS" val="{&quot;layout_type&quot;:&quot;topbottom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d1ccc37ab0972fba70b1c6"/>
  <p:tag name="KSO_WM_CHIP_FILLPROP" val="[[{&quot;fill_id&quot;:&quot;722accd572074b41a2d4cf8c733c9957&quot;,&quot;fill_align&quot;:&quot;cb&quot;,&quot;text_align&quot;:&quot;cm&quot;,&quot;text_direction&quot;:&quot;horizontal&quot;,&quot;chip_types&quot;:[&quot;diagram&quot;,&quot;pictext&quot;,&quot;picture&quot;,&quot;chart&quot;,&quot;table&quot;,&quot;video&quot;],&quot;support_features&quot;:[&quot;collage&quot;,&quot;carousel&quot;]},{&quot;fill_id&quot;:&quot;164c300f690d423ab1b6e3b65edb0bf9&quot;,&quot;fill_align&quot;:&quot;ct&quot;,&quot;text_align&quot;:&quot;ct&quot;,&quot;text_direction&quot;:&quot;horizontal&quot;,&quot;chip_types&quot;:[&quot;header&quot;]}]]"/>
  <p:tag name="KSO_WM_SLIDE_SIZE" val="960*372"/>
  <p:tag name="KSO_WM_SLIDE_POSITION" val="0*84"/>
  <p:tag name="KSO_WM_CHIP_GROUPID" val="5ed8ce2dafe44fab1839c23d"/>
  <p:tag name="KSO_WM_SLIDE_BK_DARK_LIGHT" val="1"/>
  <p:tag name="KSO_WM_SLIDE_BACKGROUND_TYPE" val="belt"/>
  <p:tag name="KSO_WM_SLIDE_SUPPORT_FEATURE_TYPE" val="3"/>
  <p:tag name="KSO_WM_TEMPLATE_ASSEMBLE_XID" val="5eecbaf6a758c1ec0b708b5d"/>
  <p:tag name="KSO_WM_TEMPLATE_ASSEMBLE_GROUPID" val="5eecbaf6a758c1ec0b708b5d"/>
</p:tagLst>
</file>

<file path=ppt/tags/tag4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2e9a80f6-aeca-d431-9467-0266299c21cc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a1373774-727a-63a0-9467-026637206c6e}"/>
  <p:tag name="KSO_WM_UNIT_TYPE" val="i"/>
</p:tagLst>
</file>

<file path=ppt/tags/tag4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8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49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90_1*f*1"/>
  <p:tag name="KSO_WM_TEMPLATE_CATEGORY" val="diagram"/>
  <p:tag name="KSO_WM_TEMPLATE_INDEX" val="20211890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90"/>
  <p:tag name="KSO_WM_UNIT_SHOW_EDIT_AREA_INDICATION" val="1"/>
  <p:tag name="KSO_WM_CHIP_GROUPID" val="5e6b05596848fb12bee65ac8"/>
  <p:tag name="KSO_WM_CHIP_XID" val="5e6b05596848fb12bee65aca"/>
  <p:tag name="KSO_WM_UNIT_DEC_AREA_ID" val="c8a71681b09f466b86a846f1dd4477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f6756d09b80488ba66550c07358432c"/>
  <p:tag name="KSO_WM_UNIT_TEXT_FILL_FORE_SCHEMECOLOR_INDEX_BRIGHTNESS" val="0.25"/>
  <p:tag name="KSO_WM_UNIT_TEXT_FILL_FORE_SCHEMECOLOR_INDEX" val="13"/>
  <p:tag name="KSO_WM_UNIT_TEXT_FILL_TYPE" val="1"/>
  <p:tag name="KSO_WM_TEMPLATE_ASSEMBLE_XID" val="60656f0f4054ed1e2fb802b8"/>
  <p:tag name="KSO_WM_TEMPLATE_ASSEMBLE_GROUPID" val="60656f0f4054ed1e2fb802b8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5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2e9a80f6-aeca-d431-9467-0266299c21cc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a1373774-727a-63a0-9467-026637206c6e}"/>
  <p:tag name="KSO_WM_UNIT_TYPE" val="i"/>
</p:tagLst>
</file>

<file path=ppt/tags/tag5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5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2e9a80f6-aeca-d431-9467-0266299c21cc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a1373774-727a-63a0-9467-026637206c6e}"/>
  <p:tag name="KSO_WM_UNIT_TYPE" val="i"/>
</p:tagLst>
</file>

<file path=ppt/tags/tag5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4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2e9a80f6-aeca-d431-9467-0266299c21cc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a1373774-727a-63a0-9467-026637206c6e}"/>
  <p:tag name="KSO_WM_UNIT_TYPE" val="i"/>
</p:tagLst>
</file>

<file path=ppt/tags/tag52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4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6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6&quot;,&quot;margin&quot;:{&quot;bottom&quot;:0.2120000123977661,&quot;left&quot;:1.2699999809265137,&quot;right&quot;:1.2699999809265137,&quot;top&quot;:0.2120000123977661},&quot;type&quot;:0},{&quot;id&quot;:&quot;2024-03-26T14:13:36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52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2"/>
</p:tagLst>
</file>

<file path=ppt/tags/tag53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1"/>
</p:tagLst>
</file>

<file path=ppt/tags/tag5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415_1*a*1"/>
  <p:tag name="KSO_WM_TEMPLATE_CATEGORY" val="diagram"/>
  <p:tag name="KSO_WM_TEMPLATE_INDEX" val="2020741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25ff7c855224565b34c4025e05b3bbe"/>
  <p:tag name="KSO_WM_ASSEMBLE_CHIP_INDEX" val="0fb2a8ff3f864f029042f89e05eb1087"/>
  <p:tag name="KSO_WM_UNIT_TEXT_FILL_FORE_SCHEMECOLOR_INDEX_BRIGHTNESS" val="0"/>
  <p:tag name="KSO_WM_UNIT_TEXT_FILL_FORE_SCHEMECOLOR_INDEX" val="13"/>
  <p:tag name="KSO_WM_UNIT_TEXT_FILL_TYPE" val="1"/>
  <p:tag name="KSO_WM_TEMPLATE_ASSEMBLE_XID" val="5eecbaf6a758c1ec0b708b5d"/>
  <p:tag name="KSO_WM_TEMPLATE_ASSEMBLE_GROUPID" val="5eecbaf6a758c1ec0b708b5d"/>
</p:tagLst>
</file>

<file path=ppt/tags/tag537.xml><?xml version="1.0" encoding="utf-8"?>
<p:tagLst xmlns:p="http://schemas.openxmlformats.org/presentationml/2006/main">
  <p:tag name="KSO_WM_SLIDE_ID" val="diagram2020741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415"/>
  <p:tag name="KSO_WM_SLIDE_LAYOUT" val="a_d"/>
  <p:tag name="KSO_WM_SLIDE_LAYOUT_CNT" val="1_1"/>
  <p:tag name="KSO_WM_SLIDE_LAYOUT_INFO" val="{&quot;backgroundInfo&quot;:[{&quot;bottom&quot;:0.111111112,&quot;bottomAbs&quot;:false,&quot;left&quot;:0,&quot;leftAbs&quot;:false,&quot;right&quot;:0,&quot;rightAbs&quot;:false,&quot;top&quot;:0.111111112,&quot;topAbs&quot;:false,&quot;type&quot;:&quot;belt&quot;}],&quot;id&quot;:&quot;2020-06-19T21:19:10&quot;,&quot;maxSize&quot;:{&quot;size1&quot;:68.87685677563702},&quot;minSize&quot;:{&quot;size1&quot;:59.97685677563703},&quot;normalSize&quot;:{&quot;size1&quot;:66.57685677563703},&quot;subLayout&quot;:[{&quot;id&quot;:&quot;2020-06-19T21:19:10&quot;,&quot;margin&quot;:{&quot;bottom&quot;:1.2699999809265137,&quot;left&quot;:7.197000503540039,&quot;right&quot;:7.197000503540039,&quot;top&quot;:3.809999942779541},&quot;type&quot;:0},{&quot;id&quot;:&quot;2020-06-19T21:19:10&quot;,&quot;margin&quot;:{&quot;bottom&quot;:2.9629998207092285,&quot;left&quot;:7.197000503540039,&quot;right&quot;:7.197000503540039,&quot;top&quot;:0},&quot;type&quot;:0}],&quot;type&quot;:0}"/>
  <p:tag name="KSO_WM_SLIDE_BACKGROUND" val="[&quot;belt&quot;]"/>
  <p:tag name="KSO_WM_SLIDE_RATIO" val="1.777778"/>
  <p:tag name="KSO_WM_CHIP_INFOS" val="{&quot;layout_type&quot;:&quot;topbottom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d1ccc37ab0972fba70b1c6"/>
  <p:tag name="KSO_WM_CHIP_FILLPROP" val="[[{&quot;fill_id&quot;:&quot;722accd572074b41a2d4cf8c733c9957&quot;,&quot;fill_align&quot;:&quot;cb&quot;,&quot;text_align&quot;:&quot;cm&quot;,&quot;text_direction&quot;:&quot;horizontal&quot;,&quot;chip_types&quot;:[&quot;diagram&quot;,&quot;pictext&quot;,&quot;picture&quot;,&quot;chart&quot;,&quot;table&quot;,&quot;video&quot;],&quot;support_features&quot;:[&quot;collage&quot;,&quot;carousel&quot;]},{&quot;fill_id&quot;:&quot;164c300f690d423ab1b6e3b65edb0bf9&quot;,&quot;fill_align&quot;:&quot;ct&quot;,&quot;text_align&quot;:&quot;ct&quot;,&quot;text_direction&quot;:&quot;horizontal&quot;,&quot;chip_types&quot;:[&quot;header&quot;]}]]"/>
  <p:tag name="KSO_WM_SLIDE_SIZE" val="960*372"/>
  <p:tag name="KSO_WM_SLIDE_POSITION" val="0*84"/>
  <p:tag name="KSO_WM_CHIP_GROUPID" val="5ed8ce2dafe44fab1839c23d"/>
  <p:tag name="KSO_WM_SLIDE_BK_DARK_LIGHT" val="1"/>
  <p:tag name="KSO_WM_SLIDE_BACKGROUND_TYPE" val="belt"/>
  <p:tag name="KSO_WM_SLIDE_SUPPORT_FEATURE_TYPE" val="3"/>
  <p:tag name="KSO_WM_TEMPLATE_ASSEMBLE_XID" val="5eecbaf6a758c1ec0b708b5d"/>
  <p:tag name="KSO_WM_TEMPLATE_ASSEMBLE_GROUPID" val="5eecbaf6a758c1ec0b708b5d"/>
</p:tagLst>
</file>

<file path=ppt/tags/tag5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a8eb521f-bb04-a78d-9467-02665c9ace3b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552b9e89-f6c1-0bd2-9467-02664ba3d48c}"/>
  <p:tag name="KSO_WM_UNIT_TYPE" val="i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2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7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7&quot;,&quot;margin&quot;:{&quot;bottom&quot;:0.2120000123977661,&quot;left&quot;:1.2699999809265137,&quot;right&quot;:1.2699999809265137,&quot;top&quot;:0.2120000123977661},&quot;type&quot;:0},{&quot;id&quot;:&quot;2024-03-26T14:13:37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54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WM_BEAUTIFY_SHAPE_IDENTITY" val="{a8eb521f-bb04-a78d-9467-02665c9ace3b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WM_BEAUTIFY_SHAPE_IDENTITY" val="{552b9e89-f6c1-0bd2-9467-02664ba3d48c}"/>
  <p:tag name="KSO_WM_UNIT_TYPE" val="i"/>
</p:tagLst>
</file>

<file path=ppt/tags/tag54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1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4-03-26T14:13:37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4-03-26T14:13:37&quot;,&quot;margin&quot;:{&quot;bottom&quot;:0.2120000123977661,&quot;left&quot;:1.2699999809265137,&quot;right&quot;:1.2699999809265137,&quot;top&quot;:0.2120000123977661},&quot;type&quot;:0},{&quot;id&quot;:&quot;2024-03-26T14:13:37&quot;,&quot;margin&quot;:{&quot;bottom&quot;:0.847000002861023,&quot;left&quot;:1.2699999809265137,&quot;right&quot;:1.2699999809265137,&quot;top&quot;:0.847000002861023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  <p:tag name="KSO_WM_SLIDE_BK_DARK_LIGHT" val="2"/>
  <p:tag name="KSO_WM_SLIDE_BACKGROUND_TYPE" val="topBottom"/>
</p:tagLst>
</file>

<file path=ppt/tags/tag55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1"/>
</p:tagLst>
</file>

<file path=ppt/tags/tag56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415_1*a*1"/>
  <p:tag name="KSO_WM_TEMPLATE_CATEGORY" val="diagram"/>
  <p:tag name="KSO_WM_TEMPLATE_INDEX" val="2020741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25ff7c855224565b34c4025e05b3bbe"/>
  <p:tag name="KSO_WM_ASSEMBLE_CHIP_INDEX" val="0fb2a8ff3f864f029042f89e05eb1087"/>
  <p:tag name="KSO_WM_UNIT_TEXT_FILL_FORE_SCHEMECOLOR_INDEX_BRIGHTNESS" val="0"/>
  <p:tag name="KSO_WM_UNIT_TEXT_FILL_FORE_SCHEMECOLOR_INDEX" val="13"/>
  <p:tag name="KSO_WM_UNIT_TEXT_FILL_TYPE" val="1"/>
  <p:tag name="KSO_WM_TEMPLATE_ASSEMBLE_XID" val="5eecbaf6a758c1ec0b708b5d"/>
  <p:tag name="KSO_WM_TEMPLATE_ASSEMBLE_GROUPID" val="5eecbaf6a758c1ec0b708b5d"/>
</p:tagLst>
</file>

<file path=ppt/tags/tag5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5_1*b*1"/>
  <p:tag name="KSO_WM_TEMPLATE_CATEGORY" val="custom"/>
  <p:tag name="KSO_WM_TEMPLATE_INDEX" val="20202545"/>
  <p:tag name="KSO_WM_UNIT_LAYERLEVEL" val="1"/>
  <p:tag name="KSO_WM_TAG_VERSION" val="1.0"/>
  <p:tag name="KSO_WM_BEAUTIFY_FLAG" val=""/>
  <p:tag name="KSO_WM_UNIT_TEXT_FILL_FORE_SCHEMECOLOR_INDEX_BRIGHTNESS" val="0.15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KSO_WM_SLIDE_ID" val="diagram2020741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415"/>
  <p:tag name="KSO_WM_SLIDE_LAYOUT" val="a_d"/>
  <p:tag name="KSO_WM_SLIDE_LAYOUT_CNT" val="1_1"/>
  <p:tag name="KSO_WM_SLIDE_LAYOUT_INFO" val="{&quot;backgroundInfo&quot;:[{&quot;bottom&quot;:0.111111112,&quot;bottomAbs&quot;:false,&quot;left&quot;:0,&quot;leftAbs&quot;:false,&quot;right&quot;:0,&quot;rightAbs&quot;:false,&quot;top&quot;:0.111111112,&quot;topAbs&quot;:false,&quot;type&quot;:&quot;belt&quot;}],&quot;id&quot;:&quot;2020-06-19T21:19:10&quot;,&quot;maxSize&quot;:{&quot;size1&quot;:68.87685677563702},&quot;minSize&quot;:{&quot;size1&quot;:59.97685677563703},&quot;normalSize&quot;:{&quot;size1&quot;:66.57685677563703},&quot;subLayout&quot;:[{&quot;id&quot;:&quot;2020-06-19T21:19:10&quot;,&quot;margin&quot;:{&quot;bottom&quot;:1.2699999809265137,&quot;left&quot;:7.197000503540039,&quot;right&quot;:7.197000503540039,&quot;top&quot;:3.809999942779541},&quot;type&quot;:0},{&quot;id&quot;:&quot;2020-06-19T21:19:10&quot;,&quot;margin&quot;:{&quot;bottom&quot;:2.9629998207092285,&quot;left&quot;:7.197000503540039,&quot;right&quot;:7.197000503540039,&quot;top&quot;:0},&quot;type&quot;:0}],&quot;type&quot;:0}"/>
  <p:tag name="KSO_WM_SLIDE_BACKGROUND" val="[&quot;belt&quot;]"/>
  <p:tag name="KSO_WM_SLIDE_RATIO" val="1.777778"/>
  <p:tag name="KSO_WM_CHIP_INFOS" val="{&quot;layout_type&quot;:&quot;topbottom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d1ccc37ab0972fba70b1c6"/>
  <p:tag name="KSO_WM_CHIP_FILLPROP" val="[[{&quot;fill_id&quot;:&quot;722accd572074b41a2d4cf8c733c9957&quot;,&quot;fill_align&quot;:&quot;cb&quot;,&quot;text_align&quot;:&quot;cm&quot;,&quot;text_direction&quot;:&quot;horizontal&quot;,&quot;chip_types&quot;:[&quot;diagram&quot;,&quot;pictext&quot;,&quot;picture&quot;,&quot;chart&quot;,&quot;table&quot;,&quot;video&quot;],&quot;support_features&quot;:[&quot;collage&quot;,&quot;carousel&quot;]},{&quot;fill_id&quot;:&quot;164c300f690d423ab1b6e3b65edb0bf9&quot;,&quot;fill_align&quot;:&quot;ct&quot;,&quot;text_align&quot;:&quot;ct&quot;,&quot;text_direction&quot;:&quot;horizontal&quot;,&quot;chip_types&quot;:[&quot;header&quot;]}]]"/>
  <p:tag name="KSO_WM_SLIDE_SIZE" val="960*372"/>
  <p:tag name="KSO_WM_SLIDE_POSITION" val="0*84"/>
  <p:tag name="KSO_WM_CHIP_GROUPID" val="5ed8ce2dafe44fab1839c23d"/>
  <p:tag name="KSO_WM_SLIDE_BK_DARK_LIGHT" val="1"/>
  <p:tag name="KSO_WM_SLIDE_BACKGROUND_TYPE" val="belt"/>
  <p:tag name="KSO_WM_SLIDE_SUPPORT_FEATURE_TYPE" val="3"/>
  <p:tag name="KSO_WM_TEMPLATE_ASSEMBLE_XID" val="5eecbaf6a758c1ec0b708b5d"/>
  <p:tag name="KSO_WM_TEMPLATE_ASSEMBLE_GROUPID" val="5eecbaf6a758c1ec0b708b5d"/>
</p:tagLst>
</file>

<file path=ppt/tags/tag568.xml><?xml version="1.0" encoding="utf-8"?>
<p:tagLst xmlns:p="http://schemas.openxmlformats.org/presentationml/2006/main">
  <p:tag name="KSO_WPP_MARK_KEY" val="ec526bb9-50ec-4964-bfc5-5b7b4e71c499"/>
  <p:tag name="COMMONDATA" val="eyJoZGlkIjoiMDhiNGFkM2JhM2ZlM2U3NmJmMjJjZTE4YWY0OTI1NjQifQ=="/>
  <p:tag name="RESOURCE_RECORD_KEY" val="{&quot;70&quot;:[3314671]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c18ab4d-4f66-270f-4b67-0266748ebf9f}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8_Office 主题​​">
  <a:themeElements>
    <a:clrScheme name="自定义 44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WPS 演示</Application>
  <PresentationFormat>宽屏</PresentationFormat>
  <Paragraphs>139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阿里巴巴普惠体 R</vt:lpstr>
      <vt:lpstr>Segoe UI</vt:lpstr>
      <vt:lpstr>楷体</vt:lpstr>
      <vt:lpstr>Arial Unicode MS</vt:lpstr>
      <vt:lpstr>Calibri</vt:lpstr>
      <vt:lpstr>Mongolian Baiti</vt:lpstr>
      <vt:lpstr>自定义设计方案</vt:lpstr>
      <vt:lpstr>78_Office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蓝色商务</dc:title>
  <dc:creator>第一PPT</dc:creator>
  <cp:keywords>www.1ppt.com</cp:keywords>
  <dc:description>www.1ppt.com</dc:description>
  <cp:lastModifiedBy>Emma W</cp:lastModifiedBy>
  <cp:revision>205</cp:revision>
  <dcterms:created xsi:type="dcterms:W3CDTF">2024-03-26T07:19:00Z</dcterms:created>
  <dcterms:modified xsi:type="dcterms:W3CDTF">2024-03-27T02:52:47Z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AE9159B78F484778A7C3D197437EF293_13</vt:lpwstr>
  </property>
</Properties>
</file>